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47"/>
  </p:notesMasterIdLst>
  <p:handoutMasterIdLst>
    <p:handoutMasterId r:id="rId48"/>
  </p:handoutMasterIdLst>
  <p:sldIdLst>
    <p:sldId id="269" r:id="rId2"/>
    <p:sldId id="341" r:id="rId3"/>
    <p:sldId id="290" r:id="rId4"/>
    <p:sldId id="295" r:id="rId5"/>
    <p:sldId id="296" r:id="rId6"/>
    <p:sldId id="297" r:id="rId7"/>
    <p:sldId id="298" r:id="rId8"/>
    <p:sldId id="306" r:id="rId9"/>
    <p:sldId id="305" r:id="rId10"/>
    <p:sldId id="307" r:id="rId11"/>
    <p:sldId id="314" r:id="rId12"/>
    <p:sldId id="299" r:id="rId13"/>
    <p:sldId id="310" r:id="rId14"/>
    <p:sldId id="311" r:id="rId15"/>
    <p:sldId id="320" r:id="rId16"/>
    <p:sldId id="321" r:id="rId17"/>
    <p:sldId id="313" r:id="rId18"/>
    <p:sldId id="308" r:id="rId19"/>
    <p:sldId id="322" r:id="rId20"/>
    <p:sldId id="317" r:id="rId21"/>
    <p:sldId id="318" r:id="rId22"/>
    <p:sldId id="319" r:id="rId23"/>
    <p:sldId id="303" r:id="rId24"/>
    <p:sldId id="301" r:id="rId25"/>
    <p:sldId id="300" r:id="rId26"/>
    <p:sldId id="330" r:id="rId27"/>
    <p:sldId id="339" r:id="rId28"/>
    <p:sldId id="324" r:id="rId29"/>
    <p:sldId id="325" r:id="rId30"/>
    <p:sldId id="326" r:id="rId31"/>
    <p:sldId id="327" r:id="rId32"/>
    <p:sldId id="328" r:id="rId33"/>
    <p:sldId id="329" r:id="rId34"/>
    <p:sldId id="332" r:id="rId35"/>
    <p:sldId id="333" r:id="rId36"/>
    <p:sldId id="334" r:id="rId37"/>
    <p:sldId id="323" r:id="rId38"/>
    <p:sldId id="335" r:id="rId39"/>
    <p:sldId id="336" r:id="rId40"/>
    <p:sldId id="337" r:id="rId41"/>
    <p:sldId id="338" r:id="rId42"/>
    <p:sldId id="340" r:id="rId43"/>
    <p:sldId id="342" r:id="rId44"/>
    <p:sldId id="316" r:id="rId45"/>
    <p:sldId id="31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 id="{6B92E0B9-BEE6-FA4E-808E-BE60CA14C95B}">
          <p14:sldIdLst>
            <p14:sldId id="269"/>
            <p14:sldId id="341"/>
            <p14:sldId id="290"/>
            <p14:sldId id="295"/>
            <p14:sldId id="296"/>
            <p14:sldId id="297"/>
            <p14:sldId id="298"/>
            <p14:sldId id="306"/>
            <p14:sldId id="305"/>
            <p14:sldId id="307"/>
            <p14:sldId id="314"/>
            <p14:sldId id="299"/>
            <p14:sldId id="310"/>
            <p14:sldId id="311"/>
            <p14:sldId id="320"/>
            <p14:sldId id="321"/>
            <p14:sldId id="313"/>
            <p14:sldId id="308"/>
            <p14:sldId id="322"/>
            <p14:sldId id="317"/>
            <p14:sldId id="318"/>
            <p14:sldId id="319"/>
            <p14:sldId id="303"/>
            <p14:sldId id="301"/>
            <p14:sldId id="300"/>
            <p14:sldId id="330"/>
            <p14:sldId id="339"/>
            <p14:sldId id="324"/>
            <p14:sldId id="325"/>
            <p14:sldId id="326"/>
            <p14:sldId id="327"/>
            <p14:sldId id="328"/>
            <p14:sldId id="329"/>
            <p14:sldId id="332"/>
            <p14:sldId id="333"/>
            <p14:sldId id="334"/>
            <p14:sldId id="323"/>
            <p14:sldId id="335"/>
            <p14:sldId id="336"/>
            <p14:sldId id="337"/>
            <p14:sldId id="338"/>
            <p14:sldId id="340"/>
            <p14:sldId id="342"/>
            <p14:sldId id="316"/>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n, Karandeep S" initials="MKS" lastIdx="3" clrIdx="0">
    <p:extLst>
      <p:ext uri="{19B8F6BF-5375-455C-9EA6-DF929625EA0E}">
        <p15:presenceInfo xmlns:p15="http://schemas.microsoft.com/office/powerpoint/2012/main" userId="S::mann121@purdue.edu::70c0bd7d-1109-4175-9e2d-f3f108cb07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8D865-5BD0-45E7-90CC-CAB8D2397123}" v="334" dt="2021-10-03T21:15:35.708"/>
    <p1510:client id="{19194E1A-BBEC-46BE-8792-45C2A3AE4002}" v="1999" dt="2021-10-03T21:16:15.702"/>
    <p1510:client id="{1BE54304-0E1D-4E72-A168-638C6423C587}" v="190" dt="2021-10-03T21:13:57.833"/>
    <p1510:client id="{432BFD0F-33E4-4DDE-BA3B-A2090DCF32CB}" v="489" dt="2021-10-03T21:11:22.507"/>
    <p1510:client id="{43D1B005-138C-4A0E-8700-23245EE78F1C}" v="4" dt="2021-10-03T17:15:13.741"/>
    <p1510:client id="{6276707C-CB40-40BD-90DA-F4A176CEB44C}" v="32" dt="2021-10-03T20:36:16.589"/>
    <p1510:client id="{A04CCA73-F30A-4F67-8EB9-CC2633FE2AA0}" v="4" dt="2021-10-03T17:15:33.259"/>
    <p1510:client id="{A662FEE4-11E9-46F2-BE59-34241078A26B}" v="2" dt="2021-12-03T21:58:31.171"/>
    <p1510:client id="{A725C902-CD3B-43BC-BD18-5CD4671399AA}" v="27" dt="2021-10-03T21:36:52.087"/>
    <p1510:client id="{B9A62500-D6A2-40D0-9433-8DBFD3F30427}" v="8" dt="2021-10-03T16:49:13.928"/>
    <p1510:client id="{E0F36D9F-BD23-41C3-9E47-7D3198CA33CC}" v="1" dt="2021-12-06T02:26:42.912"/>
    <p1510:client id="{EBAEC3CC-E919-4B94-AF24-F0D564C4FFC5}" v="90" dt="2021-10-03T20:56:06.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914"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mahesh, Adithya Bharadwaj" userId="S::aumamahe@purdue.edu::bae0ce40-ba58-49ae-96cc-3750cbefba2b" providerId="AD" clId="Web-{A725C902-CD3B-43BC-BD18-5CD4671399AA}"/>
    <pc:docChg chg="modSld">
      <pc:chgData name="Umamahesh, Adithya Bharadwaj" userId="S::aumamahe@purdue.edu::bae0ce40-ba58-49ae-96cc-3750cbefba2b" providerId="AD" clId="Web-{A725C902-CD3B-43BC-BD18-5CD4671399AA}" dt="2021-10-03T21:36:51.806" v="17" actId="20577"/>
      <pc:docMkLst>
        <pc:docMk/>
      </pc:docMkLst>
      <pc:sldChg chg="modSp">
        <pc:chgData name="Umamahesh, Adithya Bharadwaj" userId="S::aumamahe@purdue.edu::bae0ce40-ba58-49ae-96cc-3750cbefba2b" providerId="AD" clId="Web-{A725C902-CD3B-43BC-BD18-5CD4671399AA}" dt="2021-10-03T21:34:16.009" v="2" actId="1076"/>
        <pc:sldMkLst>
          <pc:docMk/>
          <pc:sldMk cId="866273258" sldId="311"/>
        </pc:sldMkLst>
        <pc:picChg chg="mod">
          <ac:chgData name="Umamahesh, Adithya Bharadwaj" userId="S::aumamahe@purdue.edu::bae0ce40-ba58-49ae-96cc-3750cbefba2b" providerId="AD" clId="Web-{A725C902-CD3B-43BC-BD18-5CD4671399AA}" dt="2021-10-03T21:34:16.009" v="2" actId="1076"/>
          <ac:picMkLst>
            <pc:docMk/>
            <pc:sldMk cId="866273258" sldId="311"/>
            <ac:picMk id="5" creationId="{5D076CFF-18B0-4BF2-8DCD-C31ACC5DA27D}"/>
          </ac:picMkLst>
        </pc:picChg>
      </pc:sldChg>
      <pc:sldChg chg="modSp">
        <pc:chgData name="Umamahesh, Adithya Bharadwaj" userId="S::aumamahe@purdue.edu::bae0ce40-ba58-49ae-96cc-3750cbefba2b" providerId="AD" clId="Web-{A725C902-CD3B-43BC-BD18-5CD4671399AA}" dt="2021-10-03T21:35:45.572" v="10" actId="20577"/>
        <pc:sldMkLst>
          <pc:docMk/>
          <pc:sldMk cId="2687339139" sldId="318"/>
        </pc:sldMkLst>
        <pc:spChg chg="mod">
          <ac:chgData name="Umamahesh, Adithya Bharadwaj" userId="S::aumamahe@purdue.edu::bae0ce40-ba58-49ae-96cc-3750cbefba2b" providerId="AD" clId="Web-{A725C902-CD3B-43BC-BD18-5CD4671399AA}" dt="2021-10-03T21:35:45.572" v="10" actId="20577"/>
          <ac:spMkLst>
            <pc:docMk/>
            <pc:sldMk cId="2687339139" sldId="318"/>
            <ac:spMk id="2" creationId="{91EDB4FE-91AC-5845-B48B-6CF3B8E1C495}"/>
          </ac:spMkLst>
        </pc:spChg>
      </pc:sldChg>
      <pc:sldChg chg="modSp">
        <pc:chgData name="Umamahesh, Adithya Bharadwaj" userId="S::aumamahe@purdue.edu::bae0ce40-ba58-49ae-96cc-3750cbefba2b" providerId="AD" clId="Web-{A725C902-CD3B-43BC-BD18-5CD4671399AA}" dt="2021-10-03T21:35:54.493" v="11" actId="1076"/>
        <pc:sldMkLst>
          <pc:docMk/>
          <pc:sldMk cId="3031092825" sldId="319"/>
        </pc:sldMkLst>
        <pc:spChg chg="mod">
          <ac:chgData name="Umamahesh, Adithya Bharadwaj" userId="S::aumamahe@purdue.edu::bae0ce40-ba58-49ae-96cc-3750cbefba2b" providerId="AD" clId="Web-{A725C902-CD3B-43BC-BD18-5CD4671399AA}" dt="2021-10-03T21:35:54.493" v="11" actId="1076"/>
          <ac:spMkLst>
            <pc:docMk/>
            <pc:sldMk cId="3031092825" sldId="319"/>
            <ac:spMk id="2" creationId="{91EDB4FE-91AC-5845-B48B-6CF3B8E1C495}"/>
          </ac:spMkLst>
        </pc:spChg>
      </pc:sldChg>
      <pc:sldChg chg="modSp">
        <pc:chgData name="Umamahesh, Adithya Bharadwaj" userId="S::aumamahe@purdue.edu::bae0ce40-ba58-49ae-96cc-3750cbefba2b" providerId="AD" clId="Web-{A725C902-CD3B-43BC-BD18-5CD4671399AA}" dt="2021-10-03T21:34:39.712" v="3" actId="14100"/>
        <pc:sldMkLst>
          <pc:docMk/>
          <pc:sldMk cId="632595111" sldId="321"/>
        </pc:sldMkLst>
        <pc:spChg chg="mod">
          <ac:chgData name="Umamahesh, Adithya Bharadwaj" userId="S::aumamahe@purdue.edu::bae0ce40-ba58-49ae-96cc-3750cbefba2b" providerId="AD" clId="Web-{A725C902-CD3B-43BC-BD18-5CD4671399AA}" dt="2021-10-03T21:34:39.712" v="3" actId="14100"/>
          <ac:spMkLst>
            <pc:docMk/>
            <pc:sldMk cId="632595111" sldId="321"/>
            <ac:spMk id="12" creationId="{516FEBE8-3F9B-124B-98DE-6FD294CF04EC}"/>
          </ac:spMkLst>
        </pc:spChg>
      </pc:sldChg>
      <pc:sldChg chg="modSp">
        <pc:chgData name="Umamahesh, Adithya Bharadwaj" userId="S::aumamahe@purdue.edu::bae0ce40-ba58-49ae-96cc-3750cbefba2b" providerId="AD" clId="Web-{A725C902-CD3B-43BC-BD18-5CD4671399AA}" dt="2021-10-03T21:36:11.603" v="14" actId="20577"/>
        <pc:sldMkLst>
          <pc:docMk/>
          <pc:sldMk cId="1838021671" sldId="333"/>
        </pc:sldMkLst>
        <pc:spChg chg="mod">
          <ac:chgData name="Umamahesh, Adithya Bharadwaj" userId="S::aumamahe@purdue.edu::bae0ce40-ba58-49ae-96cc-3750cbefba2b" providerId="AD" clId="Web-{A725C902-CD3B-43BC-BD18-5CD4671399AA}" dt="2021-10-03T21:36:11.603" v="14" actId="20577"/>
          <ac:spMkLst>
            <pc:docMk/>
            <pc:sldMk cId="1838021671" sldId="333"/>
            <ac:spMk id="2" creationId="{91EDB4FE-91AC-5845-B48B-6CF3B8E1C495}"/>
          </ac:spMkLst>
        </pc:spChg>
      </pc:sldChg>
      <pc:sldChg chg="modSp">
        <pc:chgData name="Umamahesh, Adithya Bharadwaj" userId="S::aumamahe@purdue.edu::bae0ce40-ba58-49ae-96cc-3750cbefba2b" providerId="AD" clId="Web-{A725C902-CD3B-43BC-BD18-5CD4671399AA}" dt="2021-10-03T21:36:51.806" v="17" actId="20577"/>
        <pc:sldMkLst>
          <pc:docMk/>
          <pc:sldMk cId="2353472139" sldId="339"/>
        </pc:sldMkLst>
        <pc:spChg chg="mod">
          <ac:chgData name="Umamahesh, Adithya Bharadwaj" userId="S::aumamahe@purdue.edu::bae0ce40-ba58-49ae-96cc-3750cbefba2b" providerId="AD" clId="Web-{A725C902-CD3B-43BC-BD18-5CD4671399AA}" dt="2021-10-03T21:36:51.806" v="17" actId="20577"/>
          <ac:spMkLst>
            <pc:docMk/>
            <pc:sldMk cId="2353472139" sldId="339"/>
            <ac:spMk id="13" creationId="{85F825A0-505D-A94F-8AA0-C1FC166D3A43}"/>
          </ac:spMkLst>
        </pc:spChg>
      </pc:sldChg>
    </pc:docChg>
  </pc:docChgLst>
  <pc:docChgLst>
    <pc:chgData name="Gupta, Aditya" userId="S::gupta713@purdue.edu::ab9a73b9-cd1c-4f86-bff2-cc0617f7bdfc" providerId="AD" clId="Web-{432BFD0F-33E4-4DDE-BA3B-A2090DCF32CB}"/>
    <pc:docChg chg="modSld">
      <pc:chgData name="Gupta, Aditya" userId="S::gupta713@purdue.edu::ab9a73b9-cd1c-4f86-bff2-cc0617f7bdfc" providerId="AD" clId="Web-{432BFD0F-33E4-4DDE-BA3B-A2090DCF32CB}" dt="2021-10-03T21:11:22.507" v="481" actId="20577"/>
      <pc:docMkLst>
        <pc:docMk/>
      </pc:docMkLst>
      <pc:sldChg chg="modSp">
        <pc:chgData name="Gupta, Aditya" userId="S::gupta713@purdue.edu::ab9a73b9-cd1c-4f86-bff2-cc0617f7bdfc" providerId="AD" clId="Web-{432BFD0F-33E4-4DDE-BA3B-A2090DCF32CB}" dt="2021-10-03T20:24:47.278" v="11" actId="20577"/>
        <pc:sldMkLst>
          <pc:docMk/>
          <pc:sldMk cId="3941997415" sldId="290"/>
        </pc:sldMkLst>
        <pc:spChg chg="mod">
          <ac:chgData name="Gupta, Aditya" userId="S::gupta713@purdue.edu::ab9a73b9-cd1c-4f86-bff2-cc0617f7bdfc" providerId="AD" clId="Web-{432BFD0F-33E4-4DDE-BA3B-A2090DCF32CB}" dt="2021-10-03T20:24:47.278" v="11" actId="20577"/>
          <ac:spMkLst>
            <pc:docMk/>
            <pc:sldMk cId="3941997415" sldId="290"/>
            <ac:spMk id="4" creationId="{F93E8E77-5D29-4D74-8652-AFAF1D4CB65F}"/>
          </ac:spMkLst>
        </pc:spChg>
      </pc:sldChg>
      <pc:sldChg chg="modSp">
        <pc:chgData name="Gupta, Aditya" userId="S::gupta713@purdue.edu::ab9a73b9-cd1c-4f86-bff2-cc0617f7bdfc" providerId="AD" clId="Web-{432BFD0F-33E4-4DDE-BA3B-A2090DCF32CB}" dt="2021-10-03T20:36:04.742" v="50"/>
        <pc:sldMkLst>
          <pc:docMk/>
          <pc:sldMk cId="3236402111" sldId="313"/>
        </pc:sldMkLst>
        <pc:spChg chg="mod">
          <ac:chgData name="Gupta, Aditya" userId="S::gupta713@purdue.edu::ab9a73b9-cd1c-4f86-bff2-cc0617f7bdfc" providerId="AD" clId="Web-{432BFD0F-33E4-4DDE-BA3B-A2090DCF32CB}" dt="2021-10-03T20:36:04.742" v="50"/>
          <ac:spMkLst>
            <pc:docMk/>
            <pc:sldMk cId="3236402111" sldId="313"/>
            <ac:spMk id="19" creationId="{1D9EA3EC-41D2-2947-B653-503A15164791}"/>
          </ac:spMkLst>
        </pc:spChg>
      </pc:sldChg>
      <pc:sldChg chg="modSp">
        <pc:chgData name="Gupta, Aditya" userId="S::gupta713@purdue.edu::ab9a73b9-cd1c-4f86-bff2-cc0617f7bdfc" providerId="AD" clId="Web-{432BFD0F-33E4-4DDE-BA3B-A2090DCF32CB}" dt="2021-10-03T20:44:24.379" v="51" actId="1076"/>
        <pc:sldMkLst>
          <pc:docMk/>
          <pc:sldMk cId="3031092825" sldId="319"/>
        </pc:sldMkLst>
        <pc:picChg chg="mod">
          <ac:chgData name="Gupta, Aditya" userId="S::gupta713@purdue.edu::ab9a73b9-cd1c-4f86-bff2-cc0617f7bdfc" providerId="AD" clId="Web-{432BFD0F-33E4-4DDE-BA3B-A2090DCF32CB}" dt="2021-10-03T20:44:24.379" v="51" actId="1076"/>
          <ac:picMkLst>
            <pc:docMk/>
            <pc:sldMk cId="3031092825" sldId="319"/>
            <ac:picMk id="4" creationId="{9140ADF5-3EA4-48BA-8430-51161CF72DBA}"/>
          </ac:picMkLst>
        </pc:picChg>
      </pc:sldChg>
      <pc:sldChg chg="modSp">
        <pc:chgData name="Gupta, Aditya" userId="S::gupta713@purdue.edu::ab9a73b9-cd1c-4f86-bff2-cc0617f7bdfc" providerId="AD" clId="Web-{432BFD0F-33E4-4DDE-BA3B-A2090DCF32CB}" dt="2021-10-03T20:33:22.524" v="38" actId="20577"/>
        <pc:sldMkLst>
          <pc:docMk/>
          <pc:sldMk cId="632595111" sldId="321"/>
        </pc:sldMkLst>
        <pc:spChg chg="mod">
          <ac:chgData name="Gupta, Aditya" userId="S::gupta713@purdue.edu::ab9a73b9-cd1c-4f86-bff2-cc0617f7bdfc" providerId="AD" clId="Web-{432BFD0F-33E4-4DDE-BA3B-A2090DCF32CB}" dt="2021-10-03T20:33:22.524" v="38" actId="20577"/>
          <ac:spMkLst>
            <pc:docMk/>
            <pc:sldMk cId="632595111" sldId="321"/>
            <ac:spMk id="12" creationId="{516FEBE8-3F9B-124B-98DE-6FD294CF04EC}"/>
          </ac:spMkLst>
        </pc:spChg>
      </pc:sldChg>
      <pc:sldChg chg="modSp">
        <pc:chgData name="Gupta, Aditya" userId="S::gupta713@purdue.edu::ab9a73b9-cd1c-4f86-bff2-cc0617f7bdfc" providerId="AD" clId="Web-{432BFD0F-33E4-4DDE-BA3B-A2090DCF32CB}" dt="2021-10-03T20:54:08.499" v="102" actId="20577"/>
        <pc:sldMkLst>
          <pc:docMk/>
          <pc:sldMk cId="1836196514" sldId="338"/>
        </pc:sldMkLst>
        <pc:spChg chg="mod">
          <ac:chgData name="Gupta, Aditya" userId="S::gupta713@purdue.edu::ab9a73b9-cd1c-4f86-bff2-cc0617f7bdfc" providerId="AD" clId="Web-{432BFD0F-33E4-4DDE-BA3B-A2090DCF32CB}" dt="2021-10-03T20:54:08.499" v="102" actId="20577"/>
          <ac:spMkLst>
            <pc:docMk/>
            <pc:sldMk cId="1836196514" sldId="338"/>
            <ac:spMk id="4" creationId="{F9FAEBF6-535D-FC49-9D0A-31F344A7E01A}"/>
          </ac:spMkLst>
        </pc:spChg>
      </pc:sldChg>
      <pc:sldChg chg="modSp">
        <pc:chgData name="Gupta, Aditya" userId="S::gupta713@purdue.edu::ab9a73b9-cd1c-4f86-bff2-cc0617f7bdfc" providerId="AD" clId="Web-{432BFD0F-33E4-4DDE-BA3B-A2090DCF32CB}" dt="2021-10-03T21:11:22.507" v="481" actId="20577"/>
        <pc:sldMkLst>
          <pc:docMk/>
          <pc:sldMk cId="1340426780" sldId="340"/>
        </pc:sldMkLst>
        <pc:spChg chg="mod">
          <ac:chgData name="Gupta, Aditya" userId="S::gupta713@purdue.edu::ab9a73b9-cd1c-4f86-bff2-cc0617f7bdfc" providerId="AD" clId="Web-{432BFD0F-33E4-4DDE-BA3B-A2090DCF32CB}" dt="2021-10-03T21:11:22.507" v="481" actId="20577"/>
          <ac:spMkLst>
            <pc:docMk/>
            <pc:sldMk cId="1340426780" sldId="340"/>
            <ac:spMk id="4" creationId="{F95C6871-DD76-421D-A990-EC440EB1047D}"/>
          </ac:spMkLst>
        </pc:spChg>
        <pc:spChg chg="mod">
          <ac:chgData name="Gupta, Aditya" userId="S::gupta713@purdue.edu::ab9a73b9-cd1c-4f86-bff2-cc0617f7bdfc" providerId="AD" clId="Web-{432BFD0F-33E4-4DDE-BA3B-A2090DCF32CB}" dt="2021-10-03T21:05:14.119" v="465" actId="20577"/>
          <ac:spMkLst>
            <pc:docMk/>
            <pc:sldMk cId="1340426780" sldId="340"/>
            <ac:spMk id="6" creationId="{728F4098-2A07-4B49-BE92-8EFE460814D9}"/>
          </ac:spMkLst>
        </pc:spChg>
      </pc:sldChg>
    </pc:docChg>
  </pc:docChgLst>
  <pc:docChgLst>
    <pc:chgData name="Umamahesh, Adithya Bharadwaj" userId="S::aumamahe@purdue.edu::bae0ce40-ba58-49ae-96cc-3750cbefba2b" providerId="AD" clId="Web-{E0F36D9F-BD23-41C3-9E47-7D3198CA33CC}"/>
    <pc:docChg chg="modSld">
      <pc:chgData name="Umamahesh, Adithya Bharadwaj" userId="S::aumamahe@purdue.edu::bae0ce40-ba58-49ae-96cc-3750cbefba2b" providerId="AD" clId="Web-{E0F36D9F-BD23-41C3-9E47-7D3198CA33CC}" dt="2021-12-06T02:26:42.912" v="0" actId="1076"/>
      <pc:docMkLst>
        <pc:docMk/>
      </pc:docMkLst>
      <pc:sldChg chg="modSp">
        <pc:chgData name="Umamahesh, Adithya Bharadwaj" userId="S::aumamahe@purdue.edu::bae0ce40-ba58-49ae-96cc-3750cbefba2b" providerId="AD" clId="Web-{E0F36D9F-BD23-41C3-9E47-7D3198CA33CC}" dt="2021-12-06T02:26:42.912" v="0" actId="1076"/>
        <pc:sldMkLst>
          <pc:docMk/>
          <pc:sldMk cId="3658344028" sldId="341"/>
        </pc:sldMkLst>
        <pc:picChg chg="mod">
          <ac:chgData name="Umamahesh, Adithya Bharadwaj" userId="S::aumamahe@purdue.edu::bae0ce40-ba58-49ae-96cc-3750cbefba2b" providerId="AD" clId="Web-{E0F36D9F-BD23-41C3-9E47-7D3198CA33CC}" dt="2021-12-06T02:26:42.912" v="0" actId="1076"/>
          <ac:picMkLst>
            <pc:docMk/>
            <pc:sldMk cId="3658344028" sldId="341"/>
            <ac:picMk id="12" creationId="{09229E53-6576-4892-850D-8FA90837EC61}"/>
          </ac:picMkLst>
        </pc:picChg>
      </pc:sldChg>
    </pc:docChg>
  </pc:docChgLst>
  <pc:docChgLst>
    <pc:chgData name="Siddhant Sharma" userId="S::sharm486@purdue.edu::4bee5e49-7616-4553-acfe-aebb67231a56" providerId="AD" clId="Web-{1BE54304-0E1D-4E72-A168-638C6423C587}"/>
    <pc:docChg chg="modSld sldOrd">
      <pc:chgData name="Siddhant Sharma" userId="S::sharm486@purdue.edu::4bee5e49-7616-4553-acfe-aebb67231a56" providerId="AD" clId="Web-{1BE54304-0E1D-4E72-A168-638C6423C587}" dt="2021-10-03T21:13:55.130" v="183" actId="20577"/>
      <pc:docMkLst>
        <pc:docMk/>
      </pc:docMkLst>
      <pc:sldChg chg="modSp">
        <pc:chgData name="Siddhant Sharma" userId="S::sharm486@purdue.edu::4bee5e49-7616-4553-acfe-aebb67231a56" providerId="AD" clId="Web-{1BE54304-0E1D-4E72-A168-638C6423C587}" dt="2021-10-03T21:10:38.971" v="123" actId="1076"/>
        <pc:sldMkLst>
          <pc:docMk/>
          <pc:sldMk cId="312032865" sldId="308"/>
        </pc:sldMkLst>
        <pc:spChg chg="mod">
          <ac:chgData name="Siddhant Sharma" userId="S::sharm486@purdue.edu::4bee5e49-7616-4553-acfe-aebb67231a56" providerId="AD" clId="Web-{1BE54304-0E1D-4E72-A168-638C6423C587}" dt="2021-10-03T21:09:50.392" v="121"/>
          <ac:spMkLst>
            <pc:docMk/>
            <pc:sldMk cId="312032865" sldId="308"/>
            <ac:spMk id="2" creationId="{91EDB4FE-91AC-5845-B48B-6CF3B8E1C495}"/>
          </ac:spMkLst>
        </pc:spChg>
        <pc:spChg chg="mod">
          <ac:chgData name="Siddhant Sharma" userId="S::sharm486@purdue.edu::4bee5e49-7616-4553-acfe-aebb67231a56" providerId="AD" clId="Web-{1BE54304-0E1D-4E72-A168-638C6423C587}" dt="2021-10-03T21:10:38.971" v="123" actId="1076"/>
          <ac:spMkLst>
            <pc:docMk/>
            <pc:sldMk cId="312032865" sldId="308"/>
            <ac:spMk id="8" creationId="{6D1A8624-4409-B44D-A2EE-A39DEB30A509}"/>
          </ac:spMkLst>
        </pc:spChg>
      </pc:sldChg>
      <pc:sldChg chg="delSp modSp ord">
        <pc:chgData name="Siddhant Sharma" userId="S::sharm486@purdue.edu::4bee5e49-7616-4553-acfe-aebb67231a56" providerId="AD" clId="Web-{1BE54304-0E1D-4E72-A168-638C6423C587}" dt="2021-10-03T21:02:56.918" v="104" actId="1076"/>
        <pc:sldMkLst>
          <pc:docMk/>
          <pc:sldMk cId="2114123060" sldId="312"/>
        </pc:sldMkLst>
        <pc:spChg chg="del mod">
          <ac:chgData name="Siddhant Sharma" userId="S::sharm486@purdue.edu::4bee5e49-7616-4553-acfe-aebb67231a56" providerId="AD" clId="Web-{1BE54304-0E1D-4E72-A168-638C6423C587}" dt="2021-10-03T21:02:41.839" v="101"/>
          <ac:spMkLst>
            <pc:docMk/>
            <pc:sldMk cId="2114123060" sldId="312"/>
            <ac:spMk id="8" creationId="{7B10169F-AC4A-BB47-AC7C-32642713F879}"/>
          </ac:spMkLst>
        </pc:spChg>
        <pc:picChg chg="mod">
          <ac:chgData name="Siddhant Sharma" userId="S::sharm486@purdue.edu::4bee5e49-7616-4553-acfe-aebb67231a56" providerId="AD" clId="Web-{1BE54304-0E1D-4E72-A168-638C6423C587}" dt="2021-10-03T21:02:56.840" v="102" actId="1076"/>
          <ac:picMkLst>
            <pc:docMk/>
            <pc:sldMk cId="2114123060" sldId="312"/>
            <ac:picMk id="9" creationId="{ADAF3E09-9EA5-47BD-BBC1-F435E16FB60A}"/>
          </ac:picMkLst>
        </pc:picChg>
        <pc:picChg chg="mod">
          <ac:chgData name="Siddhant Sharma" userId="S::sharm486@purdue.edu::4bee5e49-7616-4553-acfe-aebb67231a56" providerId="AD" clId="Web-{1BE54304-0E1D-4E72-A168-638C6423C587}" dt="2021-10-03T21:02:56.886" v="103" actId="1076"/>
          <ac:picMkLst>
            <pc:docMk/>
            <pc:sldMk cId="2114123060" sldId="312"/>
            <ac:picMk id="11" creationId="{9F051099-CCDA-4A83-9BCD-99A9B5C8219A}"/>
          </ac:picMkLst>
        </pc:picChg>
        <pc:picChg chg="mod">
          <ac:chgData name="Siddhant Sharma" userId="S::sharm486@purdue.edu::4bee5e49-7616-4553-acfe-aebb67231a56" providerId="AD" clId="Web-{1BE54304-0E1D-4E72-A168-638C6423C587}" dt="2021-10-03T21:02:56.918" v="104" actId="1076"/>
          <ac:picMkLst>
            <pc:docMk/>
            <pc:sldMk cId="2114123060" sldId="312"/>
            <ac:picMk id="13" creationId="{A5121C69-A038-42B3-8057-5A010A7ADD53}"/>
          </ac:picMkLst>
        </pc:picChg>
      </pc:sldChg>
      <pc:sldChg chg="modSp">
        <pc:chgData name="Siddhant Sharma" userId="S::sharm486@purdue.edu::4bee5e49-7616-4553-acfe-aebb67231a56" providerId="AD" clId="Web-{1BE54304-0E1D-4E72-A168-638C6423C587}" dt="2021-10-03T21:13:55.130" v="183" actId="20577"/>
        <pc:sldMkLst>
          <pc:docMk/>
          <pc:sldMk cId="3236402111" sldId="313"/>
        </pc:sldMkLst>
        <pc:spChg chg="mod">
          <ac:chgData name="Siddhant Sharma" userId="S::sharm486@purdue.edu::4bee5e49-7616-4553-acfe-aebb67231a56" providerId="AD" clId="Web-{1BE54304-0E1D-4E72-A168-638C6423C587}" dt="2021-10-03T21:13:55.130" v="183" actId="20577"/>
          <ac:spMkLst>
            <pc:docMk/>
            <pc:sldMk cId="3236402111" sldId="313"/>
            <ac:spMk id="18" creationId="{F253FF4D-68D3-2948-9D62-4C581C337256}"/>
          </ac:spMkLst>
        </pc:spChg>
      </pc:sldChg>
      <pc:sldChg chg="delSp modSp ord">
        <pc:chgData name="Siddhant Sharma" userId="S::sharm486@purdue.edu::4bee5e49-7616-4553-acfe-aebb67231a56" providerId="AD" clId="Web-{1BE54304-0E1D-4E72-A168-638C6423C587}" dt="2021-10-03T21:08:09.454" v="120"/>
        <pc:sldMkLst>
          <pc:docMk/>
          <pc:sldMk cId="2307671659" sldId="316"/>
        </pc:sldMkLst>
        <pc:spChg chg="del mod">
          <ac:chgData name="Siddhant Sharma" userId="S::sharm486@purdue.edu::4bee5e49-7616-4553-acfe-aebb67231a56" providerId="AD" clId="Web-{1BE54304-0E1D-4E72-A168-638C6423C587}" dt="2021-10-03T21:08:09.454" v="120"/>
          <ac:spMkLst>
            <pc:docMk/>
            <pc:sldMk cId="2307671659" sldId="316"/>
            <ac:spMk id="6" creationId="{23F0772B-06E9-4046-B5DB-DD23D459E26F}"/>
          </ac:spMkLst>
        </pc:spChg>
      </pc:sldChg>
      <pc:sldChg chg="modSp">
        <pc:chgData name="Siddhant Sharma" userId="S::sharm486@purdue.edu::4bee5e49-7616-4553-acfe-aebb67231a56" providerId="AD" clId="Web-{1BE54304-0E1D-4E72-A168-638C6423C587}" dt="2021-10-03T21:11:35.956" v="125" actId="20577"/>
        <pc:sldMkLst>
          <pc:docMk/>
          <pc:sldMk cId="3924264582" sldId="317"/>
        </pc:sldMkLst>
        <pc:spChg chg="mod">
          <ac:chgData name="Siddhant Sharma" userId="S::sharm486@purdue.edu::4bee5e49-7616-4553-acfe-aebb67231a56" providerId="AD" clId="Web-{1BE54304-0E1D-4E72-A168-638C6423C587}" dt="2021-10-03T21:09:56.939" v="122"/>
          <ac:spMkLst>
            <pc:docMk/>
            <pc:sldMk cId="3924264582" sldId="317"/>
            <ac:spMk id="2" creationId="{91EDB4FE-91AC-5845-B48B-6CF3B8E1C495}"/>
          </ac:spMkLst>
        </pc:spChg>
        <pc:spChg chg="mod">
          <ac:chgData name="Siddhant Sharma" userId="S::sharm486@purdue.edu::4bee5e49-7616-4553-acfe-aebb67231a56" providerId="AD" clId="Web-{1BE54304-0E1D-4E72-A168-638C6423C587}" dt="2021-10-03T21:11:35.956" v="125" actId="20577"/>
          <ac:spMkLst>
            <pc:docMk/>
            <pc:sldMk cId="3924264582" sldId="317"/>
            <ac:spMk id="6" creationId="{57676D23-3D65-0344-9396-FB6203A9F352}"/>
          </ac:spMkLst>
        </pc:spChg>
      </pc:sldChg>
      <pc:sldChg chg="modSp">
        <pc:chgData name="Siddhant Sharma" userId="S::sharm486@purdue.edu::4bee5e49-7616-4553-acfe-aebb67231a56" providerId="AD" clId="Web-{1BE54304-0E1D-4E72-A168-638C6423C587}" dt="2021-10-03T21:01:01.963" v="98" actId="20577"/>
        <pc:sldMkLst>
          <pc:docMk/>
          <pc:sldMk cId="632595111" sldId="321"/>
        </pc:sldMkLst>
        <pc:spChg chg="mod">
          <ac:chgData name="Siddhant Sharma" userId="S::sharm486@purdue.edu::4bee5e49-7616-4553-acfe-aebb67231a56" providerId="AD" clId="Web-{1BE54304-0E1D-4E72-A168-638C6423C587}" dt="2021-10-03T21:01:01.963" v="98" actId="20577"/>
          <ac:spMkLst>
            <pc:docMk/>
            <pc:sldMk cId="632595111" sldId="321"/>
            <ac:spMk id="12" creationId="{516FEBE8-3F9B-124B-98DE-6FD294CF04EC}"/>
          </ac:spMkLst>
        </pc:spChg>
      </pc:sldChg>
      <pc:sldChg chg="modSp">
        <pc:chgData name="Siddhant Sharma" userId="S::sharm486@purdue.edu::4bee5e49-7616-4553-acfe-aebb67231a56" providerId="AD" clId="Web-{1BE54304-0E1D-4E72-A168-638C6423C587}" dt="2021-10-03T21:04:08.497" v="106" actId="1076"/>
        <pc:sldMkLst>
          <pc:docMk/>
          <pc:sldMk cId="3831778042" sldId="328"/>
        </pc:sldMkLst>
        <pc:picChg chg="mod">
          <ac:chgData name="Siddhant Sharma" userId="S::sharm486@purdue.edu::4bee5e49-7616-4553-acfe-aebb67231a56" providerId="AD" clId="Web-{1BE54304-0E1D-4E72-A168-638C6423C587}" dt="2021-10-03T21:04:08.497" v="106" actId="1076"/>
          <ac:picMkLst>
            <pc:docMk/>
            <pc:sldMk cId="3831778042" sldId="328"/>
            <ac:picMk id="5" creationId="{D3303E57-0167-484E-A094-8D03CCD62F42}"/>
          </ac:picMkLst>
        </pc:picChg>
      </pc:sldChg>
      <pc:sldChg chg="modSp">
        <pc:chgData name="Siddhant Sharma" userId="S::sharm486@purdue.edu::4bee5e49-7616-4553-acfe-aebb67231a56" providerId="AD" clId="Web-{1BE54304-0E1D-4E72-A168-638C6423C587}" dt="2021-10-03T21:03:30.668" v="105" actId="1076"/>
        <pc:sldMkLst>
          <pc:docMk/>
          <pc:sldMk cId="1313270511" sldId="337"/>
        </pc:sldMkLst>
        <pc:spChg chg="mod">
          <ac:chgData name="Siddhant Sharma" userId="S::sharm486@purdue.edu::4bee5e49-7616-4553-acfe-aebb67231a56" providerId="AD" clId="Web-{1BE54304-0E1D-4E72-A168-638C6423C587}" dt="2021-10-03T21:03:30.668" v="105" actId="1076"/>
          <ac:spMkLst>
            <pc:docMk/>
            <pc:sldMk cId="1313270511" sldId="337"/>
            <ac:spMk id="8" creationId="{0E8DAA5E-018C-BC46-8150-FCE87C37C43E}"/>
          </ac:spMkLst>
        </pc:spChg>
      </pc:sldChg>
      <pc:sldChg chg="addSp delSp modSp">
        <pc:chgData name="Siddhant Sharma" userId="S::sharm486@purdue.edu::4bee5e49-7616-4553-acfe-aebb67231a56" providerId="AD" clId="Web-{1BE54304-0E1D-4E72-A168-638C6423C587}" dt="2021-10-03T21:07:07.218" v="117"/>
        <pc:sldMkLst>
          <pc:docMk/>
          <pc:sldMk cId="2353472139" sldId="339"/>
        </pc:sldMkLst>
        <pc:spChg chg="add del mod">
          <ac:chgData name="Siddhant Sharma" userId="S::sharm486@purdue.edu::4bee5e49-7616-4553-acfe-aebb67231a56" providerId="AD" clId="Web-{1BE54304-0E1D-4E72-A168-638C6423C587}" dt="2021-10-03T21:07:07.218" v="117"/>
          <ac:spMkLst>
            <pc:docMk/>
            <pc:sldMk cId="2353472139" sldId="339"/>
            <ac:spMk id="3" creationId="{14D6192B-8A5D-48C2-A90C-23E65FAC2406}"/>
          </ac:spMkLst>
        </pc:spChg>
        <pc:spChg chg="mod">
          <ac:chgData name="Siddhant Sharma" userId="S::sharm486@purdue.edu::4bee5e49-7616-4553-acfe-aebb67231a56" providerId="AD" clId="Web-{1BE54304-0E1D-4E72-A168-638C6423C587}" dt="2021-10-03T21:05:29.577" v="107" actId="1076"/>
          <ac:spMkLst>
            <pc:docMk/>
            <pc:sldMk cId="2353472139" sldId="339"/>
            <ac:spMk id="6" creationId="{C8DE1F51-B7DB-4AD4-8C52-D0BA2F6FF084}"/>
          </ac:spMkLst>
        </pc:spChg>
        <pc:spChg chg="mod">
          <ac:chgData name="Siddhant Sharma" userId="S::sharm486@purdue.edu::4bee5e49-7616-4553-acfe-aebb67231a56" providerId="AD" clId="Web-{1BE54304-0E1D-4E72-A168-638C6423C587}" dt="2021-10-03T21:06:02.374" v="110" actId="1076"/>
          <ac:spMkLst>
            <pc:docMk/>
            <pc:sldMk cId="2353472139" sldId="339"/>
            <ac:spMk id="9" creationId="{AFD0E59A-062D-4C5D-BADD-7537BE1C6D7D}"/>
          </ac:spMkLst>
        </pc:spChg>
        <pc:spChg chg="mod">
          <ac:chgData name="Siddhant Sharma" userId="S::sharm486@purdue.edu::4bee5e49-7616-4553-acfe-aebb67231a56" providerId="AD" clId="Web-{1BE54304-0E1D-4E72-A168-638C6423C587}" dt="2021-10-03T21:05:34.577" v="108" actId="1076"/>
          <ac:spMkLst>
            <pc:docMk/>
            <pc:sldMk cId="2353472139" sldId="339"/>
            <ac:spMk id="10" creationId="{BB7D4383-538B-47A6-AF9A-AC27F66F1BBD}"/>
          </ac:spMkLst>
        </pc:spChg>
        <pc:spChg chg="mod">
          <ac:chgData name="Siddhant Sharma" userId="S::sharm486@purdue.edu::4bee5e49-7616-4553-acfe-aebb67231a56" providerId="AD" clId="Web-{1BE54304-0E1D-4E72-A168-638C6423C587}" dt="2021-10-03T21:07:01.906" v="112" actId="20577"/>
          <ac:spMkLst>
            <pc:docMk/>
            <pc:sldMk cId="2353472139" sldId="339"/>
            <ac:spMk id="13" creationId="{85F825A0-505D-A94F-8AA0-C1FC166D3A43}"/>
          </ac:spMkLst>
        </pc:spChg>
      </pc:sldChg>
    </pc:docChg>
  </pc:docChgLst>
  <pc:docChgLst>
    <pc:chgData name="Mann, Karandeep S" userId="S::mann121@purdue.edu::70c0bd7d-1109-4175-9e2d-f3f108cb0719" providerId="AD" clId="Web-{19194E1A-BBEC-46BE-8792-45C2A3AE4002}"/>
    <pc:docChg chg="addSld delSld modSld sldOrd modSection">
      <pc:chgData name="Mann, Karandeep S" userId="S::mann121@purdue.edu::70c0bd7d-1109-4175-9e2d-f3f108cb0719" providerId="AD" clId="Web-{19194E1A-BBEC-46BE-8792-45C2A3AE4002}" dt="2021-10-03T21:16:15.702" v="1598" actId="20577"/>
      <pc:docMkLst>
        <pc:docMk/>
      </pc:docMkLst>
      <pc:sldChg chg="modSp">
        <pc:chgData name="Mann, Karandeep S" userId="S::mann121@purdue.edu::70c0bd7d-1109-4175-9e2d-f3f108cb0719" providerId="AD" clId="Web-{19194E1A-BBEC-46BE-8792-45C2A3AE4002}" dt="2021-10-03T20:26:29.753" v="29" actId="20577"/>
        <pc:sldMkLst>
          <pc:docMk/>
          <pc:sldMk cId="3941997415" sldId="290"/>
        </pc:sldMkLst>
        <pc:spChg chg="mod">
          <ac:chgData name="Mann, Karandeep S" userId="S::mann121@purdue.edu::70c0bd7d-1109-4175-9e2d-f3f108cb0719" providerId="AD" clId="Web-{19194E1A-BBEC-46BE-8792-45C2A3AE4002}" dt="2021-10-03T20:26:29.753" v="29" actId="20577"/>
          <ac:spMkLst>
            <pc:docMk/>
            <pc:sldMk cId="3941997415" sldId="290"/>
            <ac:spMk id="4" creationId="{F93E8E77-5D29-4D74-8652-AFAF1D4CB65F}"/>
          </ac:spMkLst>
        </pc:spChg>
      </pc:sldChg>
      <pc:sldChg chg="modSp">
        <pc:chgData name="Mann, Karandeep S" userId="S::mann121@purdue.edu::70c0bd7d-1109-4175-9e2d-f3f108cb0719" providerId="AD" clId="Web-{19194E1A-BBEC-46BE-8792-45C2A3AE4002}" dt="2021-10-03T21:16:15.702" v="1598" actId="20577"/>
        <pc:sldMkLst>
          <pc:docMk/>
          <pc:sldMk cId="266583711" sldId="297"/>
        </pc:sldMkLst>
        <pc:spChg chg="mod">
          <ac:chgData name="Mann, Karandeep S" userId="S::mann121@purdue.edu::70c0bd7d-1109-4175-9e2d-f3f108cb0719" providerId="AD" clId="Web-{19194E1A-BBEC-46BE-8792-45C2A3AE4002}" dt="2021-10-03T21:16:15.702" v="1598" actId="20577"/>
          <ac:spMkLst>
            <pc:docMk/>
            <pc:sldMk cId="266583711" sldId="297"/>
            <ac:spMk id="21" creationId="{F494A44B-E604-4E08-8A4C-0BFC34252EDF}"/>
          </ac:spMkLst>
        </pc:spChg>
      </pc:sldChg>
      <pc:sldChg chg="addSp">
        <pc:chgData name="Mann, Karandeep S" userId="S::mann121@purdue.edu::70c0bd7d-1109-4175-9e2d-f3f108cb0719" providerId="AD" clId="Web-{19194E1A-BBEC-46BE-8792-45C2A3AE4002}" dt="2021-10-03T20:28:33.128" v="31"/>
        <pc:sldMkLst>
          <pc:docMk/>
          <pc:sldMk cId="2059957705" sldId="299"/>
        </pc:sldMkLst>
        <pc:spChg chg="add">
          <ac:chgData name="Mann, Karandeep S" userId="S::mann121@purdue.edu::70c0bd7d-1109-4175-9e2d-f3f108cb0719" providerId="AD" clId="Web-{19194E1A-BBEC-46BE-8792-45C2A3AE4002}" dt="2021-10-03T20:28:33.128" v="31"/>
          <ac:spMkLst>
            <pc:docMk/>
            <pc:sldMk cId="2059957705" sldId="299"/>
            <ac:spMk id="3" creationId="{36154EA5-0BA7-4732-B0B1-897C62E610A8}"/>
          </ac:spMkLst>
        </pc:spChg>
      </pc:sldChg>
      <pc:sldChg chg="delCm">
        <pc:chgData name="Mann, Karandeep S" userId="S::mann121@purdue.edu::70c0bd7d-1109-4175-9e2d-f3f108cb0719" providerId="AD" clId="Web-{19194E1A-BBEC-46BE-8792-45C2A3AE4002}" dt="2021-10-03T20:27:34.769" v="30"/>
        <pc:sldMkLst>
          <pc:docMk/>
          <pc:sldMk cId="3753094068" sldId="307"/>
        </pc:sldMkLst>
      </pc:sldChg>
      <pc:sldChg chg="modSp">
        <pc:chgData name="Mann, Karandeep S" userId="S::mann121@purdue.edu::70c0bd7d-1109-4175-9e2d-f3f108cb0719" providerId="AD" clId="Web-{19194E1A-BBEC-46BE-8792-45C2A3AE4002}" dt="2021-10-03T20:38:58.455" v="563" actId="20577"/>
        <pc:sldMkLst>
          <pc:docMk/>
          <pc:sldMk cId="312032865" sldId="308"/>
        </pc:sldMkLst>
        <pc:spChg chg="mod">
          <ac:chgData name="Mann, Karandeep S" userId="S::mann121@purdue.edu::70c0bd7d-1109-4175-9e2d-f3f108cb0719" providerId="AD" clId="Web-{19194E1A-BBEC-46BE-8792-45C2A3AE4002}" dt="2021-10-03T20:38:58.455" v="563" actId="20577"/>
          <ac:spMkLst>
            <pc:docMk/>
            <pc:sldMk cId="312032865" sldId="308"/>
            <ac:spMk id="8" creationId="{6D1A8624-4409-B44D-A2EE-A39DEB30A509}"/>
          </ac:spMkLst>
        </pc:spChg>
      </pc:sldChg>
      <pc:sldChg chg="addSp delSp modSp">
        <pc:chgData name="Mann, Karandeep S" userId="S::mann121@purdue.edu::70c0bd7d-1109-4175-9e2d-f3f108cb0719" providerId="AD" clId="Web-{19194E1A-BBEC-46BE-8792-45C2A3AE4002}" dt="2021-10-03T20:34:40.800" v="314" actId="20577"/>
        <pc:sldMkLst>
          <pc:docMk/>
          <pc:sldMk cId="2114123060" sldId="312"/>
        </pc:sldMkLst>
        <pc:spChg chg="add del mod">
          <ac:chgData name="Mann, Karandeep S" userId="S::mann121@purdue.edu::70c0bd7d-1109-4175-9e2d-f3f108cb0719" providerId="AD" clId="Web-{19194E1A-BBEC-46BE-8792-45C2A3AE4002}" dt="2021-10-03T20:34:40.800" v="314" actId="20577"/>
          <ac:spMkLst>
            <pc:docMk/>
            <pc:sldMk cId="2114123060" sldId="312"/>
            <ac:spMk id="8" creationId="{7B10169F-AC4A-BB47-AC7C-32642713F879}"/>
          </ac:spMkLst>
        </pc:spChg>
      </pc:sldChg>
      <pc:sldChg chg="modSp">
        <pc:chgData name="Mann, Karandeep S" userId="S::mann121@purdue.edu::70c0bd7d-1109-4175-9e2d-f3f108cb0719" providerId="AD" clId="Web-{19194E1A-BBEC-46BE-8792-45C2A3AE4002}" dt="2021-10-03T20:36:39.393" v="384" actId="20577"/>
        <pc:sldMkLst>
          <pc:docMk/>
          <pc:sldMk cId="3236402111" sldId="313"/>
        </pc:sldMkLst>
        <pc:spChg chg="mod">
          <ac:chgData name="Mann, Karandeep S" userId="S::mann121@purdue.edu::70c0bd7d-1109-4175-9e2d-f3f108cb0719" providerId="AD" clId="Web-{19194E1A-BBEC-46BE-8792-45C2A3AE4002}" dt="2021-10-03T20:36:39.393" v="384" actId="20577"/>
          <ac:spMkLst>
            <pc:docMk/>
            <pc:sldMk cId="3236402111" sldId="313"/>
            <ac:spMk id="20" creationId="{4B9BBD9B-1BD9-FA4E-90B3-9B3A275C8B32}"/>
          </ac:spMkLst>
        </pc:spChg>
      </pc:sldChg>
      <pc:sldChg chg="modSp">
        <pc:chgData name="Mann, Karandeep S" userId="S::mann121@purdue.edu::70c0bd7d-1109-4175-9e2d-f3f108cb0719" providerId="AD" clId="Web-{19194E1A-BBEC-46BE-8792-45C2A3AE4002}" dt="2021-10-03T21:11:32.781" v="1586" actId="20577"/>
        <pc:sldMkLst>
          <pc:docMk/>
          <pc:sldMk cId="2307671659" sldId="316"/>
        </pc:sldMkLst>
        <pc:spChg chg="mod">
          <ac:chgData name="Mann, Karandeep S" userId="S::mann121@purdue.edu::70c0bd7d-1109-4175-9e2d-f3f108cb0719" providerId="AD" clId="Web-{19194E1A-BBEC-46BE-8792-45C2A3AE4002}" dt="2021-10-03T21:11:32.781" v="1586" actId="20577"/>
          <ac:spMkLst>
            <pc:docMk/>
            <pc:sldMk cId="2307671659" sldId="316"/>
            <ac:spMk id="2" creationId="{91EDB4FE-91AC-5845-B48B-6CF3B8E1C495}"/>
          </ac:spMkLst>
        </pc:spChg>
        <pc:spChg chg="mod">
          <ac:chgData name="Mann, Karandeep S" userId="S::mann121@purdue.edu::70c0bd7d-1109-4175-9e2d-f3f108cb0719" providerId="AD" clId="Web-{19194E1A-BBEC-46BE-8792-45C2A3AE4002}" dt="2021-10-03T20:39:31.877" v="566" actId="20577"/>
          <ac:spMkLst>
            <pc:docMk/>
            <pc:sldMk cId="2307671659" sldId="316"/>
            <ac:spMk id="6" creationId="{23F0772B-06E9-4046-B5DB-DD23D459E26F}"/>
          </ac:spMkLst>
        </pc:spChg>
      </pc:sldChg>
      <pc:sldChg chg="modSp">
        <pc:chgData name="Mann, Karandeep S" userId="S::mann121@purdue.edu::70c0bd7d-1109-4175-9e2d-f3f108cb0719" providerId="AD" clId="Web-{19194E1A-BBEC-46BE-8792-45C2A3AE4002}" dt="2021-10-03T20:40:40.893" v="667" actId="20577"/>
        <pc:sldMkLst>
          <pc:docMk/>
          <pc:sldMk cId="3924264582" sldId="317"/>
        </pc:sldMkLst>
        <pc:spChg chg="mod">
          <ac:chgData name="Mann, Karandeep S" userId="S::mann121@purdue.edu::70c0bd7d-1109-4175-9e2d-f3f108cb0719" providerId="AD" clId="Web-{19194E1A-BBEC-46BE-8792-45C2A3AE4002}" dt="2021-10-03T20:40:40.893" v="667" actId="20577"/>
          <ac:spMkLst>
            <pc:docMk/>
            <pc:sldMk cId="3924264582" sldId="317"/>
            <ac:spMk id="6" creationId="{57676D23-3D65-0344-9396-FB6203A9F352}"/>
          </ac:spMkLst>
        </pc:spChg>
      </pc:sldChg>
      <pc:sldChg chg="modSp">
        <pc:chgData name="Mann, Karandeep S" userId="S::mann121@purdue.edu::70c0bd7d-1109-4175-9e2d-f3f108cb0719" providerId="AD" clId="Web-{19194E1A-BBEC-46BE-8792-45C2A3AE4002}" dt="2021-10-03T20:43:00.455" v="803" actId="20577"/>
        <pc:sldMkLst>
          <pc:docMk/>
          <pc:sldMk cId="2687339139" sldId="318"/>
        </pc:sldMkLst>
        <pc:spChg chg="mod">
          <ac:chgData name="Mann, Karandeep S" userId="S::mann121@purdue.edu::70c0bd7d-1109-4175-9e2d-f3f108cb0719" providerId="AD" clId="Web-{19194E1A-BBEC-46BE-8792-45C2A3AE4002}" dt="2021-10-03T20:43:00.455" v="803" actId="20577"/>
          <ac:spMkLst>
            <pc:docMk/>
            <pc:sldMk cId="2687339139" sldId="318"/>
            <ac:spMk id="6" creationId="{D9B63DB2-385B-5D4A-B603-5EFF1F36F082}"/>
          </ac:spMkLst>
        </pc:spChg>
      </pc:sldChg>
      <pc:sldChg chg="modSp">
        <pc:chgData name="Mann, Karandeep S" userId="S::mann121@purdue.edu::70c0bd7d-1109-4175-9e2d-f3f108cb0719" providerId="AD" clId="Web-{19194E1A-BBEC-46BE-8792-45C2A3AE4002}" dt="2021-10-03T20:44:40.142" v="888" actId="20577"/>
        <pc:sldMkLst>
          <pc:docMk/>
          <pc:sldMk cId="3031092825" sldId="319"/>
        </pc:sldMkLst>
        <pc:spChg chg="mod">
          <ac:chgData name="Mann, Karandeep S" userId="S::mann121@purdue.edu::70c0bd7d-1109-4175-9e2d-f3f108cb0719" providerId="AD" clId="Web-{19194E1A-BBEC-46BE-8792-45C2A3AE4002}" dt="2021-10-03T20:44:40.142" v="888" actId="20577"/>
          <ac:spMkLst>
            <pc:docMk/>
            <pc:sldMk cId="3031092825" sldId="319"/>
            <ac:spMk id="7" creationId="{CC5437C7-F124-7D44-A1ED-D4CEE579DABB}"/>
          </ac:spMkLst>
        </pc:spChg>
      </pc:sldChg>
      <pc:sldChg chg="modSp">
        <pc:chgData name="Mann, Karandeep S" userId="S::mann121@purdue.edu::70c0bd7d-1109-4175-9e2d-f3f108cb0719" providerId="AD" clId="Web-{19194E1A-BBEC-46BE-8792-45C2A3AE4002}" dt="2021-10-03T20:32:34.675" v="292" actId="20577"/>
        <pc:sldMkLst>
          <pc:docMk/>
          <pc:sldMk cId="3075666004" sldId="320"/>
        </pc:sldMkLst>
        <pc:spChg chg="mod">
          <ac:chgData name="Mann, Karandeep S" userId="S::mann121@purdue.edu::70c0bd7d-1109-4175-9e2d-f3f108cb0719" providerId="AD" clId="Web-{19194E1A-BBEC-46BE-8792-45C2A3AE4002}" dt="2021-10-03T20:32:34.675" v="292" actId="20577"/>
          <ac:spMkLst>
            <pc:docMk/>
            <pc:sldMk cId="3075666004" sldId="320"/>
            <ac:spMk id="4" creationId="{5D0F4F82-DD0D-3D45-9754-3B7A22D8F740}"/>
          </ac:spMkLst>
        </pc:spChg>
      </pc:sldChg>
      <pc:sldChg chg="modSp">
        <pc:chgData name="Mann, Karandeep S" userId="S::mann121@purdue.edu::70c0bd7d-1109-4175-9e2d-f3f108cb0719" providerId="AD" clId="Web-{19194E1A-BBEC-46BE-8792-45C2A3AE4002}" dt="2021-10-03T20:51:09.079" v="1135" actId="20577"/>
        <pc:sldMkLst>
          <pc:docMk/>
          <pc:sldMk cId="733041726" sldId="323"/>
        </pc:sldMkLst>
        <pc:spChg chg="mod">
          <ac:chgData name="Mann, Karandeep S" userId="S::mann121@purdue.edu::70c0bd7d-1109-4175-9e2d-f3f108cb0719" providerId="AD" clId="Web-{19194E1A-BBEC-46BE-8792-45C2A3AE4002}" dt="2021-10-03T20:51:09.079" v="1135" actId="20577"/>
          <ac:spMkLst>
            <pc:docMk/>
            <pc:sldMk cId="733041726" sldId="323"/>
            <ac:spMk id="3" creationId="{66D2A0EC-6062-C949-BE00-A596E5556115}"/>
          </ac:spMkLst>
        </pc:spChg>
      </pc:sldChg>
      <pc:sldChg chg="modSp">
        <pc:chgData name="Mann, Karandeep S" userId="S::mann121@purdue.edu::70c0bd7d-1109-4175-9e2d-f3f108cb0719" providerId="AD" clId="Web-{19194E1A-BBEC-46BE-8792-45C2A3AE4002}" dt="2021-10-03T20:50:16.610" v="1134" actId="20577"/>
        <pc:sldMkLst>
          <pc:docMk/>
          <pc:sldMk cId="1012232987" sldId="334"/>
        </pc:sldMkLst>
        <pc:spChg chg="mod">
          <ac:chgData name="Mann, Karandeep S" userId="S::mann121@purdue.edu::70c0bd7d-1109-4175-9e2d-f3f108cb0719" providerId="AD" clId="Web-{19194E1A-BBEC-46BE-8792-45C2A3AE4002}" dt="2021-10-03T20:50:16.610" v="1134" actId="20577"/>
          <ac:spMkLst>
            <pc:docMk/>
            <pc:sldMk cId="1012232987" sldId="334"/>
            <ac:spMk id="6" creationId="{3151E95D-F1D6-1843-983C-33E66DEBEFD2}"/>
          </ac:spMkLst>
        </pc:spChg>
      </pc:sldChg>
      <pc:sldChg chg="modSp">
        <pc:chgData name="Mann, Karandeep S" userId="S::mann121@purdue.edu::70c0bd7d-1109-4175-9e2d-f3f108cb0719" providerId="AD" clId="Web-{19194E1A-BBEC-46BE-8792-45C2A3AE4002}" dt="2021-10-03T20:52:39.016" v="1265" actId="20577"/>
        <pc:sldMkLst>
          <pc:docMk/>
          <pc:sldMk cId="269453393" sldId="335"/>
        </pc:sldMkLst>
        <pc:spChg chg="mod">
          <ac:chgData name="Mann, Karandeep S" userId="S::mann121@purdue.edu::70c0bd7d-1109-4175-9e2d-f3f108cb0719" providerId="AD" clId="Web-{19194E1A-BBEC-46BE-8792-45C2A3AE4002}" dt="2021-10-03T20:52:39.016" v="1265" actId="20577"/>
          <ac:spMkLst>
            <pc:docMk/>
            <pc:sldMk cId="269453393" sldId="335"/>
            <ac:spMk id="4" creationId="{45BD6F9D-648E-42B0-B398-88D0CD03D3D2}"/>
          </ac:spMkLst>
        </pc:spChg>
      </pc:sldChg>
      <pc:sldChg chg="modSp">
        <pc:chgData name="Mann, Karandeep S" userId="S::mann121@purdue.edu::70c0bd7d-1109-4175-9e2d-f3f108cb0719" providerId="AD" clId="Web-{19194E1A-BBEC-46BE-8792-45C2A3AE4002}" dt="2021-10-03T20:52:45.891" v="1266" actId="20577"/>
        <pc:sldMkLst>
          <pc:docMk/>
          <pc:sldMk cId="806022339" sldId="336"/>
        </pc:sldMkLst>
        <pc:spChg chg="mod">
          <ac:chgData name="Mann, Karandeep S" userId="S::mann121@purdue.edu::70c0bd7d-1109-4175-9e2d-f3f108cb0719" providerId="AD" clId="Web-{19194E1A-BBEC-46BE-8792-45C2A3AE4002}" dt="2021-10-03T20:52:45.891" v="1266" actId="20577"/>
          <ac:spMkLst>
            <pc:docMk/>
            <pc:sldMk cId="806022339" sldId="336"/>
            <ac:spMk id="8" creationId="{E59D5790-99AF-E949-BD44-412E22CAB9A3}"/>
          </ac:spMkLst>
        </pc:spChg>
      </pc:sldChg>
      <pc:sldChg chg="modSp">
        <pc:chgData name="Mann, Karandeep S" userId="S::mann121@purdue.edu::70c0bd7d-1109-4175-9e2d-f3f108cb0719" providerId="AD" clId="Web-{19194E1A-BBEC-46BE-8792-45C2A3AE4002}" dt="2021-10-03T20:54:46.829" v="1289" actId="20577"/>
        <pc:sldMkLst>
          <pc:docMk/>
          <pc:sldMk cId="1836196514" sldId="338"/>
        </pc:sldMkLst>
        <pc:spChg chg="mod">
          <ac:chgData name="Mann, Karandeep S" userId="S::mann121@purdue.edu::70c0bd7d-1109-4175-9e2d-f3f108cb0719" providerId="AD" clId="Web-{19194E1A-BBEC-46BE-8792-45C2A3AE4002}" dt="2021-10-03T20:54:46.829" v="1289" actId="20577"/>
          <ac:spMkLst>
            <pc:docMk/>
            <pc:sldMk cId="1836196514" sldId="338"/>
            <ac:spMk id="4" creationId="{F9FAEBF6-535D-FC49-9D0A-31F344A7E01A}"/>
          </ac:spMkLst>
        </pc:spChg>
      </pc:sldChg>
      <pc:sldChg chg="modSp">
        <pc:chgData name="Mann, Karandeep S" userId="S::mann121@purdue.edu::70c0bd7d-1109-4175-9e2d-f3f108cb0719" providerId="AD" clId="Web-{19194E1A-BBEC-46BE-8792-45C2A3AE4002}" dt="2021-10-03T21:12:10.984" v="1593" actId="20577"/>
        <pc:sldMkLst>
          <pc:docMk/>
          <pc:sldMk cId="1340426780" sldId="340"/>
        </pc:sldMkLst>
        <pc:spChg chg="mod">
          <ac:chgData name="Mann, Karandeep S" userId="S::mann121@purdue.edu::70c0bd7d-1109-4175-9e2d-f3f108cb0719" providerId="AD" clId="Web-{19194E1A-BBEC-46BE-8792-45C2A3AE4002}" dt="2021-10-03T21:12:10.984" v="1593" actId="20577"/>
          <ac:spMkLst>
            <pc:docMk/>
            <pc:sldMk cId="1340426780" sldId="340"/>
            <ac:spMk id="4" creationId="{F95C6871-DD76-421D-A990-EC440EB1047D}"/>
          </ac:spMkLst>
        </pc:spChg>
        <pc:spChg chg="mod">
          <ac:chgData name="Mann, Karandeep S" userId="S::mann121@purdue.edu::70c0bd7d-1109-4175-9e2d-f3f108cb0719" providerId="AD" clId="Web-{19194E1A-BBEC-46BE-8792-45C2A3AE4002}" dt="2021-10-03T21:10:39.875" v="1574" actId="20577"/>
          <ac:spMkLst>
            <pc:docMk/>
            <pc:sldMk cId="1340426780" sldId="340"/>
            <ac:spMk id="6" creationId="{728F4098-2A07-4B49-BE92-8EFE460814D9}"/>
          </ac:spMkLst>
        </pc:spChg>
      </pc:sldChg>
      <pc:sldChg chg="addSp delSp modSp new ord">
        <pc:chgData name="Mann, Karandeep S" userId="S::mann121@purdue.edu::70c0bd7d-1109-4175-9e2d-f3f108cb0719" providerId="AD" clId="Web-{19194E1A-BBEC-46BE-8792-45C2A3AE4002}" dt="2021-10-03T21:04:21.406" v="1328" actId="1076"/>
        <pc:sldMkLst>
          <pc:docMk/>
          <pc:sldMk cId="3658344028" sldId="341"/>
        </pc:sldMkLst>
        <pc:spChg chg="del">
          <ac:chgData name="Mann, Karandeep S" userId="S::mann121@purdue.edu::70c0bd7d-1109-4175-9e2d-f3f108cb0719" providerId="AD" clId="Web-{19194E1A-BBEC-46BE-8792-45C2A3AE4002}" dt="2021-10-03T21:01:50.062" v="1295"/>
          <ac:spMkLst>
            <pc:docMk/>
            <pc:sldMk cId="3658344028" sldId="341"/>
            <ac:spMk id="2" creationId="{822FE47B-0833-4504-B334-1400998242E5}"/>
          </ac:spMkLst>
        </pc:spChg>
        <pc:spChg chg="del">
          <ac:chgData name="Mann, Karandeep S" userId="S::mann121@purdue.edu::70c0bd7d-1109-4175-9e2d-f3f108cb0719" providerId="AD" clId="Web-{19194E1A-BBEC-46BE-8792-45C2A3AE4002}" dt="2021-10-03T21:01:52.515" v="1296"/>
          <ac:spMkLst>
            <pc:docMk/>
            <pc:sldMk cId="3658344028" sldId="341"/>
            <ac:spMk id="3" creationId="{8C1EE516-F657-4AA4-8199-7BCF50B02086}"/>
          </ac:spMkLst>
        </pc:spChg>
        <pc:spChg chg="del">
          <ac:chgData name="Mann, Karandeep S" userId="S::mann121@purdue.edu::70c0bd7d-1109-4175-9e2d-f3f108cb0719" providerId="AD" clId="Web-{19194E1A-BBEC-46BE-8792-45C2A3AE4002}" dt="2021-10-03T21:01:39.125" v="1294"/>
          <ac:spMkLst>
            <pc:docMk/>
            <pc:sldMk cId="3658344028" sldId="341"/>
            <ac:spMk id="4" creationId="{C4285A95-6FFF-4FF0-A27E-9061ED64F79A}"/>
          </ac:spMkLst>
        </pc:spChg>
        <pc:spChg chg="add mod">
          <ac:chgData name="Mann, Karandeep S" userId="S::mann121@purdue.edu::70c0bd7d-1109-4175-9e2d-f3f108cb0719" providerId="AD" clId="Web-{19194E1A-BBEC-46BE-8792-45C2A3AE4002}" dt="2021-10-03T21:02:09.484" v="1310" actId="20577"/>
          <ac:spMkLst>
            <pc:docMk/>
            <pc:sldMk cId="3658344028" sldId="341"/>
            <ac:spMk id="8" creationId="{24C6CA85-14E8-4691-9C94-2B8EED153452}"/>
          </ac:spMkLst>
        </pc:spChg>
        <pc:spChg chg="add del mod">
          <ac:chgData name="Mann, Karandeep S" userId="S::mann121@purdue.edu::70c0bd7d-1109-4175-9e2d-f3f108cb0719" providerId="AD" clId="Web-{19194E1A-BBEC-46BE-8792-45C2A3AE4002}" dt="2021-10-03T21:02:18.734" v="1313"/>
          <ac:spMkLst>
            <pc:docMk/>
            <pc:sldMk cId="3658344028" sldId="341"/>
            <ac:spMk id="10" creationId="{AA2F4CD4-720E-430D-B562-3DD996587471}"/>
          </ac:spMkLst>
        </pc:spChg>
        <pc:picChg chg="add del mod">
          <ac:chgData name="Mann, Karandeep S" userId="S::mann121@purdue.edu::70c0bd7d-1109-4175-9e2d-f3f108cb0719" providerId="AD" clId="Web-{19194E1A-BBEC-46BE-8792-45C2A3AE4002}" dt="2021-10-03T21:03:02.062" v="1318"/>
          <ac:picMkLst>
            <pc:docMk/>
            <pc:sldMk cId="3658344028" sldId="341"/>
            <ac:picMk id="11" creationId="{8981BFAC-B7AD-41B7-B44F-F04A41513FBF}"/>
          </ac:picMkLst>
        </pc:picChg>
        <pc:picChg chg="add mod">
          <ac:chgData name="Mann, Karandeep S" userId="S::mann121@purdue.edu::70c0bd7d-1109-4175-9e2d-f3f108cb0719" providerId="AD" clId="Web-{19194E1A-BBEC-46BE-8792-45C2A3AE4002}" dt="2021-10-03T21:04:21.406" v="1328" actId="1076"/>
          <ac:picMkLst>
            <pc:docMk/>
            <pc:sldMk cId="3658344028" sldId="341"/>
            <ac:picMk id="12" creationId="{09229E53-6576-4892-850D-8FA90837EC61}"/>
          </ac:picMkLst>
        </pc:picChg>
      </pc:sldChg>
      <pc:sldChg chg="new del">
        <pc:chgData name="Mann, Karandeep S" userId="S::mann121@purdue.edu::70c0bd7d-1109-4175-9e2d-f3f108cb0719" providerId="AD" clId="Web-{19194E1A-BBEC-46BE-8792-45C2A3AE4002}" dt="2021-10-03T21:01:21.406" v="1291"/>
        <pc:sldMkLst>
          <pc:docMk/>
          <pc:sldMk cId="3928985816" sldId="341"/>
        </pc:sldMkLst>
      </pc:sldChg>
      <pc:sldChg chg="addSp delSp modSp">
        <pc:chgData name="Mann, Karandeep S" userId="S::mann121@purdue.edu::70c0bd7d-1109-4175-9e2d-f3f108cb0719" providerId="AD" clId="Web-{19194E1A-BBEC-46BE-8792-45C2A3AE4002}" dt="2021-10-03T21:13:52.421" v="1596"/>
        <pc:sldMkLst>
          <pc:docMk/>
          <pc:sldMk cId="3278567781" sldId="342"/>
        </pc:sldMkLst>
        <pc:spChg chg="add del mod">
          <ac:chgData name="Mann, Karandeep S" userId="S::mann121@purdue.edu::70c0bd7d-1109-4175-9e2d-f3f108cb0719" providerId="AD" clId="Web-{19194E1A-BBEC-46BE-8792-45C2A3AE4002}" dt="2021-10-03T21:13:52.421" v="1596"/>
          <ac:spMkLst>
            <pc:docMk/>
            <pc:sldMk cId="3278567781" sldId="342"/>
            <ac:spMk id="8" creationId="{0C6007B0-1E82-47ED-814E-5F91FEC22F00}"/>
          </ac:spMkLst>
        </pc:spChg>
      </pc:sldChg>
    </pc:docChg>
  </pc:docChgLst>
  <pc:docChgLst>
    <pc:chgData name="Umamahesh, Adithya Bharadwaj" userId="S::aumamahe@purdue.edu::bae0ce40-ba58-49ae-96cc-3750cbefba2b" providerId="AD" clId="Web-{6276707C-CB40-40BD-90DA-F4A176CEB44C}"/>
    <pc:docChg chg="modSld">
      <pc:chgData name="Umamahesh, Adithya Bharadwaj" userId="S::aumamahe@purdue.edu::bae0ce40-ba58-49ae-96cc-3750cbefba2b" providerId="AD" clId="Web-{6276707C-CB40-40BD-90DA-F4A176CEB44C}" dt="2021-10-03T20:36:14.980" v="20" actId="20577"/>
      <pc:docMkLst>
        <pc:docMk/>
      </pc:docMkLst>
      <pc:sldChg chg="delSp modSp">
        <pc:chgData name="Umamahesh, Adithya Bharadwaj" userId="S::aumamahe@purdue.edu::bae0ce40-ba58-49ae-96cc-3750cbefba2b" providerId="AD" clId="Web-{6276707C-CB40-40BD-90DA-F4A176CEB44C}" dt="2021-10-03T20:29:47.871" v="12" actId="1076"/>
        <pc:sldMkLst>
          <pc:docMk/>
          <pc:sldMk cId="3536859848" sldId="310"/>
        </pc:sldMkLst>
        <pc:spChg chg="del topLvl">
          <ac:chgData name="Umamahesh, Adithya Bharadwaj" userId="S::aumamahe@purdue.edu::bae0ce40-ba58-49ae-96cc-3750cbefba2b" providerId="AD" clId="Web-{6276707C-CB40-40BD-90DA-F4A176CEB44C}" dt="2021-10-03T20:29:36.012" v="10"/>
          <ac:spMkLst>
            <pc:docMk/>
            <pc:sldMk cId="3536859848" sldId="310"/>
            <ac:spMk id="13" creationId="{ECE0930B-FE19-4820-A8C0-E4A5B15C6F6F}"/>
          </ac:spMkLst>
        </pc:spChg>
        <pc:spChg chg="del mod topLvl">
          <ac:chgData name="Umamahesh, Adithya Bharadwaj" userId="S::aumamahe@purdue.edu::bae0ce40-ba58-49ae-96cc-3750cbefba2b" providerId="AD" clId="Web-{6276707C-CB40-40BD-90DA-F4A176CEB44C}" dt="2021-10-03T20:29:33.871" v="9"/>
          <ac:spMkLst>
            <pc:docMk/>
            <pc:sldMk cId="3536859848" sldId="310"/>
            <ac:spMk id="14" creationId="{583177CC-7D48-4A6F-AD7A-B97930423CEB}"/>
          </ac:spMkLst>
        </pc:spChg>
        <pc:spChg chg="mod">
          <ac:chgData name="Umamahesh, Adithya Bharadwaj" userId="S::aumamahe@purdue.edu::bae0ce40-ba58-49ae-96cc-3750cbefba2b" providerId="AD" clId="Web-{6276707C-CB40-40BD-90DA-F4A176CEB44C}" dt="2021-10-03T20:29:47.871" v="12" actId="1076"/>
          <ac:spMkLst>
            <pc:docMk/>
            <pc:sldMk cId="3536859848" sldId="310"/>
            <ac:spMk id="15" creationId="{C9A6BE19-E1DD-4C8E-9E95-9C750E839B16}"/>
          </ac:spMkLst>
        </pc:spChg>
        <pc:grpChg chg="del">
          <ac:chgData name="Umamahesh, Adithya Bharadwaj" userId="S::aumamahe@purdue.edu::bae0ce40-ba58-49ae-96cc-3750cbefba2b" providerId="AD" clId="Web-{6276707C-CB40-40BD-90DA-F4A176CEB44C}" dt="2021-10-03T20:29:33.871" v="9"/>
          <ac:grpSpMkLst>
            <pc:docMk/>
            <pc:sldMk cId="3536859848" sldId="310"/>
            <ac:grpSpMk id="12" creationId="{62CBF49A-6AFA-4210-9390-5F7A9D3B1CBC}"/>
          </ac:grpSpMkLst>
        </pc:grpChg>
        <pc:picChg chg="mod">
          <ac:chgData name="Umamahesh, Adithya Bharadwaj" userId="S::aumamahe@purdue.edu::bae0ce40-ba58-49ae-96cc-3750cbefba2b" providerId="AD" clId="Web-{6276707C-CB40-40BD-90DA-F4A176CEB44C}" dt="2021-10-03T20:29:41.605" v="11" actId="1076"/>
          <ac:picMkLst>
            <pc:docMk/>
            <pc:sldMk cId="3536859848" sldId="310"/>
            <ac:picMk id="7" creationId="{118AB595-4F7B-46EF-95E9-BBDBE8FC0323}"/>
          </ac:picMkLst>
        </pc:picChg>
      </pc:sldChg>
      <pc:sldChg chg="modSp">
        <pc:chgData name="Umamahesh, Adithya Bharadwaj" userId="S::aumamahe@purdue.edu::bae0ce40-ba58-49ae-96cc-3750cbefba2b" providerId="AD" clId="Web-{6276707C-CB40-40BD-90DA-F4A176CEB44C}" dt="2021-10-03T20:30:30.949" v="14" actId="14100"/>
        <pc:sldMkLst>
          <pc:docMk/>
          <pc:sldMk cId="866273258" sldId="311"/>
        </pc:sldMkLst>
        <pc:picChg chg="mod">
          <ac:chgData name="Umamahesh, Adithya Bharadwaj" userId="S::aumamahe@purdue.edu::bae0ce40-ba58-49ae-96cc-3750cbefba2b" providerId="AD" clId="Web-{6276707C-CB40-40BD-90DA-F4A176CEB44C}" dt="2021-10-03T20:30:30.949" v="14" actId="14100"/>
          <ac:picMkLst>
            <pc:docMk/>
            <pc:sldMk cId="866273258" sldId="311"/>
            <ac:picMk id="5" creationId="{5D076CFF-18B0-4BF2-8DCD-C31ACC5DA27D}"/>
          </ac:picMkLst>
        </pc:picChg>
      </pc:sldChg>
      <pc:sldChg chg="modSp">
        <pc:chgData name="Umamahesh, Adithya Bharadwaj" userId="S::aumamahe@purdue.edu::bae0ce40-ba58-49ae-96cc-3750cbefba2b" providerId="AD" clId="Web-{6276707C-CB40-40BD-90DA-F4A176CEB44C}" dt="2021-10-03T20:36:14.980" v="20" actId="20577"/>
        <pc:sldMkLst>
          <pc:docMk/>
          <pc:sldMk cId="1335489876" sldId="322"/>
        </pc:sldMkLst>
        <pc:spChg chg="mod">
          <ac:chgData name="Umamahesh, Adithya Bharadwaj" userId="S::aumamahe@purdue.edu::bae0ce40-ba58-49ae-96cc-3750cbefba2b" providerId="AD" clId="Web-{6276707C-CB40-40BD-90DA-F4A176CEB44C}" dt="2021-10-03T20:36:14.980" v="20" actId="20577"/>
          <ac:spMkLst>
            <pc:docMk/>
            <pc:sldMk cId="1335489876" sldId="322"/>
            <ac:spMk id="2" creationId="{91EDB4FE-91AC-5845-B48B-6CF3B8E1C495}"/>
          </ac:spMkLst>
        </pc:spChg>
      </pc:sldChg>
    </pc:docChg>
  </pc:docChgLst>
  <pc:docChgLst>
    <pc:chgData name="Umamahesh, Adithya Bharadwaj" userId="S::aumamahe@purdue.edu::bae0ce40-ba58-49ae-96cc-3750cbefba2b" providerId="AD" clId="Web-{B9A62500-D6A2-40D0-9433-8DBFD3F30427}"/>
    <pc:docChg chg="modSld">
      <pc:chgData name="Umamahesh, Adithya Bharadwaj" userId="S::aumamahe@purdue.edu::bae0ce40-ba58-49ae-96cc-3750cbefba2b" providerId="AD" clId="Web-{B9A62500-D6A2-40D0-9433-8DBFD3F30427}" dt="2021-10-03T16:49:13.928" v="7" actId="20577"/>
      <pc:docMkLst>
        <pc:docMk/>
      </pc:docMkLst>
      <pc:sldChg chg="modSp">
        <pc:chgData name="Umamahesh, Adithya Bharadwaj" userId="S::aumamahe@purdue.edu::bae0ce40-ba58-49ae-96cc-3750cbefba2b" providerId="AD" clId="Web-{B9A62500-D6A2-40D0-9433-8DBFD3F30427}" dt="2021-10-03T16:45:56.052" v="1" actId="14100"/>
        <pc:sldMkLst>
          <pc:docMk/>
          <pc:sldMk cId="1953427592" sldId="295"/>
        </pc:sldMkLst>
        <pc:spChg chg="mod">
          <ac:chgData name="Umamahesh, Adithya Bharadwaj" userId="S::aumamahe@purdue.edu::bae0ce40-ba58-49ae-96cc-3750cbefba2b" providerId="AD" clId="Web-{B9A62500-D6A2-40D0-9433-8DBFD3F30427}" dt="2021-10-03T16:45:56.052" v="1" actId="14100"/>
          <ac:spMkLst>
            <pc:docMk/>
            <pc:sldMk cId="1953427592" sldId="295"/>
            <ac:spMk id="2" creationId="{91EDB4FE-91AC-5845-B48B-6CF3B8E1C495}"/>
          </ac:spMkLst>
        </pc:spChg>
      </pc:sldChg>
      <pc:sldChg chg="modSp">
        <pc:chgData name="Umamahesh, Adithya Bharadwaj" userId="S::aumamahe@purdue.edu::bae0ce40-ba58-49ae-96cc-3750cbefba2b" providerId="AD" clId="Web-{B9A62500-D6A2-40D0-9433-8DBFD3F30427}" dt="2021-10-03T16:46:30.672" v="4" actId="14100"/>
        <pc:sldMkLst>
          <pc:docMk/>
          <pc:sldMk cId="266583711" sldId="297"/>
        </pc:sldMkLst>
        <pc:spChg chg="mod">
          <ac:chgData name="Umamahesh, Adithya Bharadwaj" userId="S::aumamahe@purdue.edu::bae0ce40-ba58-49ae-96cc-3750cbefba2b" providerId="AD" clId="Web-{B9A62500-D6A2-40D0-9433-8DBFD3F30427}" dt="2021-10-03T16:46:30.672" v="4" actId="14100"/>
          <ac:spMkLst>
            <pc:docMk/>
            <pc:sldMk cId="266583711" sldId="297"/>
            <ac:spMk id="2" creationId="{91EDB4FE-91AC-5845-B48B-6CF3B8E1C495}"/>
          </ac:spMkLst>
        </pc:spChg>
      </pc:sldChg>
      <pc:sldChg chg="modSp">
        <pc:chgData name="Umamahesh, Adithya Bharadwaj" userId="S::aumamahe@purdue.edu::bae0ce40-ba58-49ae-96cc-3750cbefba2b" providerId="AD" clId="Web-{B9A62500-D6A2-40D0-9433-8DBFD3F30427}" dt="2021-10-03T16:48:50.885" v="6" actId="1076"/>
        <pc:sldMkLst>
          <pc:docMk/>
          <pc:sldMk cId="3536859848" sldId="310"/>
        </pc:sldMkLst>
        <pc:spChg chg="mod">
          <ac:chgData name="Umamahesh, Adithya Bharadwaj" userId="S::aumamahe@purdue.edu::bae0ce40-ba58-49ae-96cc-3750cbefba2b" providerId="AD" clId="Web-{B9A62500-D6A2-40D0-9433-8DBFD3F30427}" dt="2021-10-03T16:48:50.885" v="6" actId="1076"/>
          <ac:spMkLst>
            <pc:docMk/>
            <pc:sldMk cId="3536859848" sldId="310"/>
            <ac:spMk id="11" creationId="{09283D34-45AD-4CD3-8BF1-9A4D3259DB76}"/>
          </ac:spMkLst>
        </pc:spChg>
      </pc:sldChg>
      <pc:sldChg chg="modSp">
        <pc:chgData name="Umamahesh, Adithya Bharadwaj" userId="S::aumamahe@purdue.edu::bae0ce40-ba58-49ae-96cc-3750cbefba2b" providerId="AD" clId="Web-{B9A62500-D6A2-40D0-9433-8DBFD3F30427}" dt="2021-10-03T16:49:13.928" v="7" actId="20577"/>
        <pc:sldMkLst>
          <pc:docMk/>
          <pc:sldMk cId="3075666004" sldId="320"/>
        </pc:sldMkLst>
        <pc:spChg chg="mod">
          <ac:chgData name="Umamahesh, Adithya Bharadwaj" userId="S::aumamahe@purdue.edu::bae0ce40-ba58-49ae-96cc-3750cbefba2b" providerId="AD" clId="Web-{B9A62500-D6A2-40D0-9433-8DBFD3F30427}" dt="2021-10-03T16:49:13.928" v="7" actId="20577"/>
          <ac:spMkLst>
            <pc:docMk/>
            <pc:sldMk cId="3075666004" sldId="320"/>
            <ac:spMk id="4" creationId="{5D0F4F82-DD0D-3D45-9754-3B7A22D8F740}"/>
          </ac:spMkLst>
        </pc:spChg>
      </pc:sldChg>
    </pc:docChg>
  </pc:docChgLst>
  <pc:docChgLst>
    <pc:chgData name="Iyer, Vinod Rajaraman" userId="S::iyer108@purdue.edu::d970ad26-ca43-4800-b4d1-a1edabf4e001" providerId="AD" clId="Web-{0108D865-5BD0-45E7-90CC-CAB8D2397123}"/>
    <pc:docChg chg="addSld delSld modSld sldOrd modSection">
      <pc:chgData name="Iyer, Vinod Rajaraman" userId="S::iyer108@purdue.edu::d970ad26-ca43-4800-b4d1-a1edabf4e001" providerId="AD" clId="Web-{0108D865-5BD0-45E7-90CC-CAB8D2397123}" dt="2021-10-03T21:15:34.301" v="252" actId="20577"/>
      <pc:docMkLst>
        <pc:docMk/>
      </pc:docMkLst>
      <pc:sldChg chg="modSp">
        <pc:chgData name="Iyer, Vinod Rajaraman" userId="S::iyer108@purdue.edu::d970ad26-ca43-4800-b4d1-a1edabf4e001" providerId="AD" clId="Web-{0108D865-5BD0-45E7-90CC-CAB8D2397123}" dt="2021-10-03T21:10:16.553" v="216" actId="20577"/>
        <pc:sldMkLst>
          <pc:docMk/>
          <pc:sldMk cId="1953427592" sldId="295"/>
        </pc:sldMkLst>
        <pc:spChg chg="mod">
          <ac:chgData name="Iyer, Vinod Rajaraman" userId="S::iyer108@purdue.edu::d970ad26-ca43-4800-b4d1-a1edabf4e001" providerId="AD" clId="Web-{0108D865-5BD0-45E7-90CC-CAB8D2397123}" dt="2021-10-03T21:10:16.553" v="216" actId="20577"/>
          <ac:spMkLst>
            <pc:docMk/>
            <pc:sldMk cId="1953427592" sldId="295"/>
            <ac:spMk id="20" creationId="{2A2162F9-F060-43F0-B7C5-89FB56F132F8}"/>
          </ac:spMkLst>
        </pc:spChg>
      </pc:sldChg>
      <pc:sldChg chg="delSp modSp">
        <pc:chgData name="Iyer, Vinod Rajaraman" userId="S::iyer108@purdue.edu::d970ad26-ca43-4800-b4d1-a1edabf4e001" providerId="AD" clId="Web-{0108D865-5BD0-45E7-90CC-CAB8D2397123}" dt="2021-10-03T20:28:48.204" v="9"/>
        <pc:sldMkLst>
          <pc:docMk/>
          <pc:sldMk cId="2059957705" sldId="299"/>
        </pc:sldMkLst>
        <pc:spChg chg="del mod">
          <ac:chgData name="Iyer, Vinod Rajaraman" userId="S::iyer108@purdue.edu::d970ad26-ca43-4800-b4d1-a1edabf4e001" providerId="AD" clId="Web-{0108D865-5BD0-45E7-90CC-CAB8D2397123}" dt="2021-10-03T20:28:48.204" v="9"/>
          <ac:spMkLst>
            <pc:docMk/>
            <pc:sldMk cId="2059957705" sldId="299"/>
            <ac:spMk id="3" creationId="{36154EA5-0BA7-4732-B0B1-897C62E610A8}"/>
          </ac:spMkLst>
        </pc:spChg>
      </pc:sldChg>
      <pc:sldChg chg="modSp">
        <pc:chgData name="Iyer, Vinod Rajaraman" userId="S::iyer108@purdue.edu::d970ad26-ca43-4800-b4d1-a1edabf4e001" providerId="AD" clId="Web-{0108D865-5BD0-45E7-90CC-CAB8D2397123}" dt="2021-10-03T20:27:42.439" v="7" actId="1076"/>
        <pc:sldMkLst>
          <pc:docMk/>
          <pc:sldMk cId="2879843615" sldId="305"/>
        </pc:sldMkLst>
        <pc:picChg chg="mod">
          <ac:chgData name="Iyer, Vinod Rajaraman" userId="S::iyer108@purdue.edu::d970ad26-ca43-4800-b4d1-a1edabf4e001" providerId="AD" clId="Web-{0108D865-5BD0-45E7-90CC-CAB8D2397123}" dt="2021-10-03T20:27:42.439" v="7" actId="1076"/>
          <ac:picMkLst>
            <pc:docMk/>
            <pc:sldMk cId="2879843615" sldId="305"/>
            <ac:picMk id="27" creationId="{F4E0017A-F7BE-4B3C-AC6F-AEABE3550A15}"/>
          </ac:picMkLst>
        </pc:picChg>
      </pc:sldChg>
      <pc:sldChg chg="modSp">
        <pc:chgData name="Iyer, Vinod Rajaraman" userId="S::iyer108@purdue.edu::d970ad26-ca43-4800-b4d1-a1edabf4e001" providerId="AD" clId="Web-{0108D865-5BD0-45E7-90CC-CAB8D2397123}" dt="2021-10-03T20:23:50.424" v="3"/>
        <pc:sldMkLst>
          <pc:docMk/>
          <pc:sldMk cId="3236402111" sldId="313"/>
        </pc:sldMkLst>
        <pc:spChg chg="mod">
          <ac:chgData name="Iyer, Vinod Rajaraman" userId="S::iyer108@purdue.edu::d970ad26-ca43-4800-b4d1-a1edabf4e001" providerId="AD" clId="Web-{0108D865-5BD0-45E7-90CC-CAB8D2397123}" dt="2021-10-03T20:23:50.424" v="3"/>
          <ac:spMkLst>
            <pc:docMk/>
            <pc:sldMk cId="3236402111" sldId="313"/>
            <ac:spMk id="21" creationId="{7AF22C04-F272-614F-B107-5803941EAA7C}"/>
          </ac:spMkLst>
        </pc:spChg>
      </pc:sldChg>
      <pc:sldChg chg="modSp">
        <pc:chgData name="Iyer, Vinod Rajaraman" userId="S::iyer108@purdue.edu::d970ad26-ca43-4800-b4d1-a1edabf4e001" providerId="AD" clId="Web-{0108D865-5BD0-45E7-90CC-CAB8D2397123}" dt="2021-10-03T20:33:53.765" v="78" actId="20577"/>
        <pc:sldMkLst>
          <pc:docMk/>
          <pc:sldMk cId="632595111" sldId="321"/>
        </pc:sldMkLst>
        <pc:spChg chg="mod">
          <ac:chgData name="Iyer, Vinod Rajaraman" userId="S::iyer108@purdue.edu::d970ad26-ca43-4800-b4d1-a1edabf4e001" providerId="AD" clId="Web-{0108D865-5BD0-45E7-90CC-CAB8D2397123}" dt="2021-10-03T20:33:53.765" v="78" actId="20577"/>
          <ac:spMkLst>
            <pc:docMk/>
            <pc:sldMk cId="632595111" sldId="321"/>
            <ac:spMk id="12" creationId="{516FEBE8-3F9B-124B-98DE-6FD294CF04EC}"/>
          </ac:spMkLst>
        </pc:spChg>
      </pc:sldChg>
      <pc:sldChg chg="modSp">
        <pc:chgData name="Iyer, Vinod Rajaraman" userId="S::iyer108@purdue.edu::d970ad26-ca43-4800-b4d1-a1edabf4e001" providerId="AD" clId="Web-{0108D865-5BD0-45E7-90CC-CAB8D2397123}" dt="2021-10-03T20:48:31.449" v="112" actId="14100"/>
        <pc:sldMkLst>
          <pc:docMk/>
          <pc:sldMk cId="763959504" sldId="324"/>
        </pc:sldMkLst>
        <pc:spChg chg="mod">
          <ac:chgData name="Iyer, Vinod Rajaraman" userId="S::iyer108@purdue.edu::d970ad26-ca43-4800-b4d1-a1edabf4e001" providerId="AD" clId="Web-{0108D865-5BD0-45E7-90CC-CAB8D2397123}" dt="2021-10-03T20:47:55.324" v="107"/>
          <ac:spMkLst>
            <pc:docMk/>
            <pc:sldMk cId="763959504" sldId="324"/>
            <ac:spMk id="3" creationId="{C838B705-B595-5244-8186-A8CEF5E8B74B}"/>
          </ac:spMkLst>
        </pc:spChg>
        <pc:picChg chg="mod">
          <ac:chgData name="Iyer, Vinod Rajaraman" userId="S::iyer108@purdue.edu::d970ad26-ca43-4800-b4d1-a1edabf4e001" providerId="AD" clId="Web-{0108D865-5BD0-45E7-90CC-CAB8D2397123}" dt="2021-10-03T20:48:31.449" v="112" actId="14100"/>
          <ac:picMkLst>
            <pc:docMk/>
            <pc:sldMk cId="763959504" sldId="324"/>
            <ac:picMk id="8" creationId="{0F9A65FB-0381-4DD2-82A7-A0D1B7353D34}"/>
          </ac:picMkLst>
        </pc:picChg>
      </pc:sldChg>
      <pc:sldChg chg="modSp">
        <pc:chgData name="Iyer, Vinod Rajaraman" userId="S::iyer108@purdue.edu::d970ad26-ca43-4800-b4d1-a1edabf4e001" providerId="AD" clId="Web-{0108D865-5BD0-45E7-90CC-CAB8D2397123}" dt="2021-10-03T20:49:13.527" v="118" actId="1076"/>
        <pc:sldMkLst>
          <pc:docMk/>
          <pc:sldMk cId="1760834415" sldId="325"/>
        </pc:sldMkLst>
        <pc:spChg chg="mod">
          <ac:chgData name="Iyer, Vinod Rajaraman" userId="S::iyer108@purdue.edu::d970ad26-ca43-4800-b4d1-a1edabf4e001" providerId="AD" clId="Web-{0108D865-5BD0-45E7-90CC-CAB8D2397123}" dt="2021-10-03T20:48:39.965" v="114"/>
          <ac:spMkLst>
            <pc:docMk/>
            <pc:sldMk cId="1760834415" sldId="325"/>
            <ac:spMk id="3" creationId="{C838B705-B595-5244-8186-A8CEF5E8B74B}"/>
          </ac:spMkLst>
        </pc:spChg>
        <pc:picChg chg="mod">
          <ac:chgData name="Iyer, Vinod Rajaraman" userId="S::iyer108@purdue.edu::d970ad26-ca43-4800-b4d1-a1edabf4e001" providerId="AD" clId="Web-{0108D865-5BD0-45E7-90CC-CAB8D2397123}" dt="2021-10-03T20:49:13.527" v="118" actId="1076"/>
          <ac:picMkLst>
            <pc:docMk/>
            <pc:sldMk cId="1760834415" sldId="325"/>
            <ac:picMk id="5" creationId="{67A204AE-0F65-4032-9AF9-0BE7F50F6A6B}"/>
          </ac:picMkLst>
        </pc:picChg>
      </pc:sldChg>
      <pc:sldChg chg="modSp">
        <pc:chgData name="Iyer, Vinod Rajaraman" userId="S::iyer108@purdue.edu::d970ad26-ca43-4800-b4d1-a1edabf4e001" providerId="AD" clId="Web-{0108D865-5BD0-45E7-90CC-CAB8D2397123}" dt="2021-10-03T20:49:34.824" v="123" actId="14100"/>
        <pc:sldMkLst>
          <pc:docMk/>
          <pc:sldMk cId="3334592436" sldId="326"/>
        </pc:sldMkLst>
        <pc:spChg chg="mod">
          <ac:chgData name="Iyer, Vinod Rajaraman" userId="S::iyer108@purdue.edu::d970ad26-ca43-4800-b4d1-a1edabf4e001" providerId="AD" clId="Web-{0108D865-5BD0-45E7-90CC-CAB8D2397123}" dt="2021-10-03T20:49:21.090" v="120"/>
          <ac:spMkLst>
            <pc:docMk/>
            <pc:sldMk cId="3334592436" sldId="326"/>
            <ac:spMk id="3" creationId="{C838B705-B595-5244-8186-A8CEF5E8B74B}"/>
          </ac:spMkLst>
        </pc:spChg>
        <pc:picChg chg="mod">
          <ac:chgData name="Iyer, Vinod Rajaraman" userId="S::iyer108@purdue.edu::d970ad26-ca43-4800-b4d1-a1edabf4e001" providerId="AD" clId="Web-{0108D865-5BD0-45E7-90CC-CAB8D2397123}" dt="2021-10-03T20:49:34.824" v="123" actId="14100"/>
          <ac:picMkLst>
            <pc:docMk/>
            <pc:sldMk cId="3334592436" sldId="326"/>
            <ac:picMk id="6" creationId="{B2B34788-DC37-4B48-B632-65498D3CC554}"/>
          </ac:picMkLst>
        </pc:picChg>
      </pc:sldChg>
      <pc:sldChg chg="modSp">
        <pc:chgData name="Iyer, Vinod Rajaraman" userId="S::iyer108@purdue.edu::d970ad26-ca43-4800-b4d1-a1edabf4e001" providerId="AD" clId="Web-{0108D865-5BD0-45E7-90CC-CAB8D2397123}" dt="2021-10-03T20:49:55.902" v="128" actId="14100"/>
        <pc:sldMkLst>
          <pc:docMk/>
          <pc:sldMk cId="3192847255" sldId="327"/>
        </pc:sldMkLst>
        <pc:spChg chg="mod">
          <ac:chgData name="Iyer, Vinod Rajaraman" userId="S::iyer108@purdue.edu::d970ad26-ca43-4800-b4d1-a1edabf4e001" providerId="AD" clId="Web-{0108D865-5BD0-45E7-90CC-CAB8D2397123}" dt="2021-10-03T20:49:44.464" v="125"/>
          <ac:spMkLst>
            <pc:docMk/>
            <pc:sldMk cId="3192847255" sldId="327"/>
            <ac:spMk id="3" creationId="{C838B705-B595-5244-8186-A8CEF5E8B74B}"/>
          </ac:spMkLst>
        </pc:spChg>
        <pc:picChg chg="mod">
          <ac:chgData name="Iyer, Vinod Rajaraman" userId="S::iyer108@purdue.edu::d970ad26-ca43-4800-b4d1-a1edabf4e001" providerId="AD" clId="Web-{0108D865-5BD0-45E7-90CC-CAB8D2397123}" dt="2021-10-03T20:49:55.902" v="128" actId="14100"/>
          <ac:picMkLst>
            <pc:docMk/>
            <pc:sldMk cId="3192847255" sldId="327"/>
            <ac:picMk id="6" creationId="{13570D0E-EC30-4E83-9D79-2871E7F922B6}"/>
          </ac:picMkLst>
        </pc:picChg>
      </pc:sldChg>
      <pc:sldChg chg="modSp">
        <pc:chgData name="Iyer, Vinod Rajaraman" userId="S::iyer108@purdue.edu::d970ad26-ca43-4800-b4d1-a1edabf4e001" providerId="AD" clId="Web-{0108D865-5BD0-45E7-90CC-CAB8D2397123}" dt="2021-10-03T20:50:20.996" v="134" actId="1076"/>
        <pc:sldMkLst>
          <pc:docMk/>
          <pc:sldMk cId="3831778042" sldId="328"/>
        </pc:sldMkLst>
        <pc:spChg chg="mod">
          <ac:chgData name="Iyer, Vinod Rajaraman" userId="S::iyer108@purdue.edu::d970ad26-ca43-4800-b4d1-a1edabf4e001" providerId="AD" clId="Web-{0108D865-5BD0-45E7-90CC-CAB8D2397123}" dt="2021-10-03T20:50:02.902" v="130"/>
          <ac:spMkLst>
            <pc:docMk/>
            <pc:sldMk cId="3831778042" sldId="328"/>
            <ac:spMk id="3" creationId="{C838B705-B595-5244-8186-A8CEF5E8B74B}"/>
          </ac:spMkLst>
        </pc:spChg>
        <pc:picChg chg="mod">
          <ac:chgData name="Iyer, Vinod Rajaraman" userId="S::iyer108@purdue.edu::d970ad26-ca43-4800-b4d1-a1edabf4e001" providerId="AD" clId="Web-{0108D865-5BD0-45E7-90CC-CAB8D2397123}" dt="2021-10-03T20:50:20.996" v="134" actId="1076"/>
          <ac:picMkLst>
            <pc:docMk/>
            <pc:sldMk cId="3831778042" sldId="328"/>
            <ac:picMk id="5" creationId="{D3303E57-0167-484E-A094-8D03CCD62F42}"/>
          </ac:picMkLst>
        </pc:picChg>
      </pc:sldChg>
      <pc:sldChg chg="modSp">
        <pc:chgData name="Iyer, Vinod Rajaraman" userId="S::iyer108@purdue.edu::d970ad26-ca43-4800-b4d1-a1edabf4e001" providerId="AD" clId="Web-{0108D865-5BD0-45E7-90CC-CAB8D2397123}" dt="2021-10-03T20:51:12.636" v="157" actId="1076"/>
        <pc:sldMkLst>
          <pc:docMk/>
          <pc:sldMk cId="2758295527" sldId="329"/>
        </pc:sldMkLst>
        <pc:spChg chg="mod">
          <ac:chgData name="Iyer, Vinod Rajaraman" userId="S::iyer108@purdue.edu::d970ad26-ca43-4800-b4d1-a1edabf4e001" providerId="AD" clId="Web-{0108D865-5BD0-45E7-90CC-CAB8D2397123}" dt="2021-10-03T20:50:56.808" v="154" actId="20577"/>
          <ac:spMkLst>
            <pc:docMk/>
            <pc:sldMk cId="2758295527" sldId="329"/>
            <ac:spMk id="3" creationId="{C838B705-B595-5244-8186-A8CEF5E8B74B}"/>
          </ac:spMkLst>
        </pc:spChg>
        <pc:picChg chg="mod">
          <ac:chgData name="Iyer, Vinod Rajaraman" userId="S::iyer108@purdue.edu::d970ad26-ca43-4800-b4d1-a1edabf4e001" providerId="AD" clId="Web-{0108D865-5BD0-45E7-90CC-CAB8D2397123}" dt="2021-10-03T20:51:12.636" v="157" actId="1076"/>
          <ac:picMkLst>
            <pc:docMk/>
            <pc:sldMk cId="2758295527" sldId="329"/>
            <ac:picMk id="5" creationId="{25615C2D-35AF-463C-BDB8-CC4DF450B7B6}"/>
          </ac:picMkLst>
        </pc:picChg>
      </pc:sldChg>
      <pc:sldChg chg="modSp">
        <pc:chgData name="Iyer, Vinod Rajaraman" userId="S::iyer108@purdue.edu::d970ad26-ca43-4800-b4d1-a1edabf4e001" providerId="AD" clId="Web-{0108D865-5BD0-45E7-90CC-CAB8D2397123}" dt="2021-10-03T20:56:58.416" v="167" actId="20577"/>
        <pc:sldMkLst>
          <pc:docMk/>
          <pc:sldMk cId="269453393" sldId="335"/>
        </pc:sldMkLst>
        <pc:spChg chg="mod">
          <ac:chgData name="Iyer, Vinod Rajaraman" userId="S::iyer108@purdue.edu::d970ad26-ca43-4800-b4d1-a1edabf4e001" providerId="AD" clId="Web-{0108D865-5BD0-45E7-90CC-CAB8D2397123}" dt="2021-10-03T20:56:58.416" v="167" actId="20577"/>
          <ac:spMkLst>
            <pc:docMk/>
            <pc:sldMk cId="269453393" sldId="335"/>
            <ac:spMk id="4" creationId="{45BD6F9D-648E-42B0-B398-88D0CD03D3D2}"/>
          </ac:spMkLst>
        </pc:spChg>
      </pc:sldChg>
      <pc:sldChg chg="addSp delSp modSp">
        <pc:chgData name="Iyer, Vinod Rajaraman" userId="S::iyer108@purdue.edu::d970ad26-ca43-4800-b4d1-a1edabf4e001" providerId="AD" clId="Web-{0108D865-5BD0-45E7-90CC-CAB8D2397123}" dt="2021-10-03T21:11:55.599" v="221"/>
        <pc:sldMkLst>
          <pc:docMk/>
          <pc:sldMk cId="1340426780" sldId="340"/>
        </pc:sldMkLst>
        <pc:spChg chg="add del">
          <ac:chgData name="Iyer, Vinod Rajaraman" userId="S::iyer108@purdue.edu::d970ad26-ca43-4800-b4d1-a1edabf4e001" providerId="AD" clId="Web-{0108D865-5BD0-45E7-90CC-CAB8D2397123}" dt="2021-10-03T21:11:55.599" v="221"/>
          <ac:spMkLst>
            <pc:docMk/>
            <pc:sldMk cId="1340426780" sldId="340"/>
            <ac:spMk id="3" creationId="{4A90A401-E014-4529-AC71-91BFEDF06CC5}"/>
          </ac:spMkLst>
        </pc:spChg>
        <pc:spChg chg="add mod">
          <ac:chgData name="Iyer, Vinod Rajaraman" userId="S::iyer108@purdue.edu::d970ad26-ca43-4800-b4d1-a1edabf4e001" providerId="AD" clId="Web-{0108D865-5BD0-45E7-90CC-CAB8D2397123}" dt="2021-10-03T21:06:12.866" v="214" actId="1076"/>
          <ac:spMkLst>
            <pc:docMk/>
            <pc:sldMk cId="1340426780" sldId="340"/>
            <ac:spMk id="4" creationId="{F95C6871-DD76-421D-A990-EC440EB1047D}"/>
          </ac:spMkLst>
        </pc:spChg>
        <pc:spChg chg="add del mod">
          <ac:chgData name="Iyer, Vinod Rajaraman" userId="S::iyer108@purdue.edu::d970ad26-ca43-4800-b4d1-a1edabf4e001" providerId="AD" clId="Web-{0108D865-5BD0-45E7-90CC-CAB8D2397123}" dt="2021-10-03T21:11:51.818" v="220"/>
          <ac:spMkLst>
            <pc:docMk/>
            <pc:sldMk cId="1340426780" sldId="340"/>
            <ac:spMk id="5" creationId="{1332DEC0-0892-49D6-A9B6-645A1AE234A0}"/>
          </ac:spMkLst>
        </pc:spChg>
        <pc:spChg chg="mod">
          <ac:chgData name="Iyer, Vinod Rajaraman" userId="S::iyer108@purdue.edu::d970ad26-ca43-4800-b4d1-a1edabf4e001" providerId="AD" clId="Web-{0108D865-5BD0-45E7-90CC-CAB8D2397123}" dt="2021-10-03T21:06:06.804" v="213" actId="14100"/>
          <ac:spMkLst>
            <pc:docMk/>
            <pc:sldMk cId="1340426780" sldId="340"/>
            <ac:spMk id="6" creationId="{728F4098-2A07-4B49-BE92-8EFE460814D9}"/>
          </ac:spMkLst>
        </pc:spChg>
      </pc:sldChg>
      <pc:sldChg chg="delSp modSp add ord replId">
        <pc:chgData name="Iyer, Vinod Rajaraman" userId="S::iyer108@purdue.edu::d970ad26-ca43-4800-b4d1-a1edabf4e001" providerId="AD" clId="Web-{0108D865-5BD0-45E7-90CC-CAB8D2397123}" dt="2021-10-03T21:15:34.301" v="252" actId="20577"/>
        <pc:sldMkLst>
          <pc:docMk/>
          <pc:sldMk cId="1792631799" sldId="342"/>
        </pc:sldMkLst>
        <pc:spChg chg="mod">
          <ac:chgData name="Iyer, Vinod Rajaraman" userId="S::iyer108@purdue.edu::d970ad26-ca43-4800-b4d1-a1edabf4e001" providerId="AD" clId="Web-{0108D865-5BD0-45E7-90CC-CAB8D2397123}" dt="2021-10-03T21:15:34.301" v="252" actId="20577"/>
          <ac:spMkLst>
            <pc:docMk/>
            <pc:sldMk cId="1792631799" sldId="342"/>
            <ac:spMk id="2" creationId="{91EDB4FE-91AC-5845-B48B-6CF3B8E1C495}"/>
          </ac:spMkLst>
        </pc:spChg>
        <pc:spChg chg="del">
          <ac:chgData name="Iyer, Vinod Rajaraman" userId="S::iyer108@purdue.edu::d970ad26-ca43-4800-b4d1-a1edabf4e001" providerId="AD" clId="Web-{0108D865-5BD0-45E7-90CC-CAB8D2397123}" dt="2021-10-03T21:15:29.583" v="247"/>
          <ac:spMkLst>
            <pc:docMk/>
            <pc:sldMk cId="1792631799" sldId="342"/>
            <ac:spMk id="4" creationId="{F9FAEBF6-535D-FC49-9D0A-31F344A7E01A}"/>
          </ac:spMkLst>
        </pc:spChg>
        <pc:picChg chg="del">
          <ac:chgData name="Iyer, Vinod Rajaraman" userId="S::iyer108@purdue.edu::d970ad26-ca43-4800-b4d1-a1edabf4e001" providerId="AD" clId="Web-{0108D865-5BD0-45E7-90CC-CAB8D2397123}" dt="2021-10-03T21:15:26.817" v="246"/>
          <ac:picMkLst>
            <pc:docMk/>
            <pc:sldMk cId="1792631799" sldId="342"/>
            <ac:picMk id="5" creationId="{8EB3ACBB-C31A-443C-A79D-631DEDD86380}"/>
          </ac:picMkLst>
        </pc:picChg>
      </pc:sldChg>
      <pc:sldChg chg="delSp modSp new del">
        <pc:chgData name="Iyer, Vinod Rajaraman" userId="S::iyer108@purdue.edu::d970ad26-ca43-4800-b4d1-a1edabf4e001" providerId="AD" clId="Web-{0108D865-5BD0-45E7-90CC-CAB8D2397123}" dt="2021-10-03T21:15:12.895" v="242"/>
        <pc:sldMkLst>
          <pc:docMk/>
          <pc:sldMk cId="3278567781" sldId="342"/>
        </pc:sldMkLst>
        <pc:spChg chg="mod">
          <ac:chgData name="Iyer, Vinod Rajaraman" userId="S::iyer108@purdue.edu::d970ad26-ca43-4800-b4d1-a1edabf4e001" providerId="AD" clId="Web-{0108D865-5BD0-45E7-90CC-CAB8D2397123}" dt="2021-10-03T21:14:21.552" v="234" actId="1076"/>
          <ac:spMkLst>
            <pc:docMk/>
            <pc:sldMk cId="3278567781" sldId="342"/>
            <ac:spMk id="2" creationId="{9101C503-5DA3-4C67-9A2B-959019B7E6FE}"/>
          </ac:spMkLst>
        </pc:spChg>
        <pc:spChg chg="del">
          <ac:chgData name="Iyer, Vinod Rajaraman" userId="S::iyer108@purdue.edu::d970ad26-ca43-4800-b4d1-a1edabf4e001" providerId="AD" clId="Web-{0108D865-5BD0-45E7-90CC-CAB8D2397123}" dt="2021-10-03T21:13:23.865" v="226"/>
          <ac:spMkLst>
            <pc:docMk/>
            <pc:sldMk cId="3278567781" sldId="342"/>
            <ac:spMk id="3" creationId="{4703792D-A8C6-4E08-9248-E2BF7501F2E1}"/>
          </ac:spMkLst>
        </pc:spChg>
        <pc:spChg chg="del">
          <ac:chgData name="Iyer, Vinod Rajaraman" userId="S::iyer108@purdue.edu::d970ad26-ca43-4800-b4d1-a1edabf4e001" providerId="AD" clId="Web-{0108D865-5BD0-45E7-90CC-CAB8D2397123}" dt="2021-10-03T21:12:40.802" v="223"/>
          <ac:spMkLst>
            <pc:docMk/>
            <pc:sldMk cId="3278567781" sldId="342"/>
            <ac:spMk id="4" creationId="{DF39D510-72EB-4934-85D3-D438B3A2F020}"/>
          </ac:spMkLst>
        </pc:spChg>
      </pc:sldChg>
      <pc:sldChg chg="modSp new del">
        <pc:chgData name="Iyer, Vinod Rajaraman" userId="S::iyer108@purdue.edu::d970ad26-ca43-4800-b4d1-a1edabf4e001" providerId="AD" clId="Web-{0108D865-5BD0-45E7-90CC-CAB8D2397123}" dt="2021-10-03T21:15:12.895" v="243"/>
        <pc:sldMkLst>
          <pc:docMk/>
          <pc:sldMk cId="1526626961" sldId="343"/>
        </pc:sldMkLst>
        <pc:spChg chg="mod">
          <ac:chgData name="Iyer, Vinod Rajaraman" userId="S::iyer108@purdue.edu::d970ad26-ca43-4800-b4d1-a1edabf4e001" providerId="AD" clId="Web-{0108D865-5BD0-45E7-90CC-CAB8D2397123}" dt="2021-10-03T21:15:03.692" v="241" actId="20577"/>
          <ac:spMkLst>
            <pc:docMk/>
            <pc:sldMk cId="1526626961" sldId="343"/>
            <ac:spMk id="2" creationId="{4A7099BC-459A-4791-906B-868F0BAFDC85}"/>
          </ac:spMkLst>
        </pc:spChg>
      </pc:sldChg>
    </pc:docChg>
  </pc:docChgLst>
  <pc:docChgLst>
    <pc:chgData name="Umamahesh, Adithya Bharadwaj" userId="S::aumamahe@purdue.edu::bae0ce40-ba58-49ae-96cc-3750cbefba2b" providerId="AD" clId="Web-{EBAEC3CC-E919-4B94-AF24-F0D564C4FFC5}"/>
    <pc:docChg chg="modSld">
      <pc:chgData name="Umamahesh, Adithya Bharadwaj" userId="S::aumamahe@purdue.edu::bae0ce40-ba58-49ae-96cc-3750cbefba2b" providerId="AD" clId="Web-{EBAEC3CC-E919-4B94-AF24-F0D564C4FFC5}" dt="2021-10-03T20:56:04.138" v="52" actId="20577"/>
      <pc:docMkLst>
        <pc:docMk/>
      </pc:docMkLst>
      <pc:sldChg chg="modSp">
        <pc:chgData name="Umamahesh, Adithya Bharadwaj" userId="S::aumamahe@purdue.edu::bae0ce40-ba58-49ae-96cc-3750cbefba2b" providerId="AD" clId="Web-{EBAEC3CC-E919-4B94-AF24-F0D564C4FFC5}" dt="2021-10-03T20:39:55.885" v="17" actId="20577"/>
        <pc:sldMkLst>
          <pc:docMk/>
          <pc:sldMk cId="2307671659" sldId="316"/>
        </pc:sldMkLst>
        <pc:spChg chg="mod">
          <ac:chgData name="Umamahesh, Adithya Bharadwaj" userId="S::aumamahe@purdue.edu::bae0ce40-ba58-49ae-96cc-3750cbefba2b" providerId="AD" clId="Web-{EBAEC3CC-E919-4B94-AF24-F0D564C4FFC5}" dt="2021-10-03T20:39:55.885" v="17" actId="20577"/>
          <ac:spMkLst>
            <pc:docMk/>
            <pc:sldMk cId="2307671659" sldId="316"/>
            <ac:spMk id="2" creationId="{91EDB4FE-91AC-5845-B48B-6CF3B8E1C495}"/>
          </ac:spMkLst>
        </pc:spChg>
        <pc:spChg chg="mod">
          <ac:chgData name="Umamahesh, Adithya Bharadwaj" userId="S::aumamahe@purdue.edu::bae0ce40-ba58-49ae-96cc-3750cbefba2b" providerId="AD" clId="Web-{EBAEC3CC-E919-4B94-AF24-F0D564C4FFC5}" dt="2021-10-03T20:39:44.135" v="15" actId="20577"/>
          <ac:spMkLst>
            <pc:docMk/>
            <pc:sldMk cId="2307671659" sldId="316"/>
            <ac:spMk id="6" creationId="{23F0772B-06E9-4046-B5DB-DD23D459E26F}"/>
          </ac:spMkLst>
        </pc:spChg>
      </pc:sldChg>
      <pc:sldChg chg="modSp">
        <pc:chgData name="Umamahesh, Adithya Bharadwaj" userId="S::aumamahe@purdue.edu::bae0ce40-ba58-49ae-96cc-3750cbefba2b" providerId="AD" clId="Web-{EBAEC3CC-E919-4B94-AF24-F0D564C4FFC5}" dt="2021-10-03T20:43:42.089" v="27" actId="1076"/>
        <pc:sldMkLst>
          <pc:docMk/>
          <pc:sldMk cId="3031092825" sldId="319"/>
        </pc:sldMkLst>
        <pc:spChg chg="mod">
          <ac:chgData name="Umamahesh, Adithya Bharadwaj" userId="S::aumamahe@purdue.edu::bae0ce40-ba58-49ae-96cc-3750cbefba2b" providerId="AD" clId="Web-{EBAEC3CC-E919-4B94-AF24-F0D564C4FFC5}" dt="2021-10-03T20:43:42.089" v="27" actId="1076"/>
          <ac:spMkLst>
            <pc:docMk/>
            <pc:sldMk cId="3031092825" sldId="319"/>
            <ac:spMk id="2" creationId="{91EDB4FE-91AC-5845-B48B-6CF3B8E1C495}"/>
          </ac:spMkLst>
        </pc:spChg>
      </pc:sldChg>
      <pc:sldChg chg="addSp modSp">
        <pc:chgData name="Umamahesh, Adithya Bharadwaj" userId="S::aumamahe@purdue.edu::bae0ce40-ba58-49ae-96cc-3750cbefba2b" providerId="AD" clId="Web-{EBAEC3CC-E919-4B94-AF24-F0D564C4FFC5}" dt="2021-10-03T20:39:25.463" v="13" actId="1076"/>
        <pc:sldMkLst>
          <pc:docMk/>
          <pc:sldMk cId="1335489876" sldId="322"/>
        </pc:sldMkLst>
        <pc:spChg chg="add mod">
          <ac:chgData name="Umamahesh, Adithya Bharadwaj" userId="S::aumamahe@purdue.edu::bae0ce40-ba58-49ae-96cc-3750cbefba2b" providerId="AD" clId="Web-{EBAEC3CC-E919-4B94-AF24-F0D564C4FFC5}" dt="2021-10-03T20:39:25.463" v="13" actId="1076"/>
          <ac:spMkLst>
            <pc:docMk/>
            <pc:sldMk cId="1335489876" sldId="322"/>
            <ac:spMk id="4" creationId="{DE4DF5E3-4D10-4C8B-9FC8-24322B087ADA}"/>
          </ac:spMkLst>
        </pc:spChg>
      </pc:sldChg>
      <pc:sldChg chg="modSp">
        <pc:chgData name="Umamahesh, Adithya Bharadwaj" userId="S::aumamahe@purdue.edu::bae0ce40-ba58-49ae-96cc-3750cbefba2b" providerId="AD" clId="Web-{EBAEC3CC-E919-4B94-AF24-F0D564C4FFC5}" dt="2021-10-03T20:53:06.137" v="35" actId="20577"/>
        <pc:sldMkLst>
          <pc:docMk/>
          <pc:sldMk cId="1313270511" sldId="337"/>
        </pc:sldMkLst>
        <pc:spChg chg="mod">
          <ac:chgData name="Umamahesh, Adithya Bharadwaj" userId="S::aumamahe@purdue.edu::bae0ce40-ba58-49ae-96cc-3750cbefba2b" providerId="AD" clId="Web-{EBAEC3CC-E919-4B94-AF24-F0D564C4FFC5}" dt="2021-10-03T20:53:06.137" v="35" actId="20577"/>
          <ac:spMkLst>
            <pc:docMk/>
            <pc:sldMk cId="1313270511" sldId="337"/>
            <ac:spMk id="8" creationId="{0E8DAA5E-018C-BC46-8150-FCE87C37C43E}"/>
          </ac:spMkLst>
        </pc:spChg>
      </pc:sldChg>
      <pc:sldChg chg="modSp">
        <pc:chgData name="Umamahesh, Adithya Bharadwaj" userId="S::aumamahe@purdue.edu::bae0ce40-ba58-49ae-96cc-3750cbefba2b" providerId="AD" clId="Web-{EBAEC3CC-E919-4B94-AF24-F0D564C4FFC5}" dt="2021-10-03T20:56:04.138" v="52" actId="20577"/>
        <pc:sldMkLst>
          <pc:docMk/>
          <pc:sldMk cId="1340426780" sldId="340"/>
        </pc:sldMkLst>
        <pc:spChg chg="mod">
          <ac:chgData name="Umamahesh, Adithya Bharadwaj" userId="S::aumamahe@purdue.edu::bae0ce40-ba58-49ae-96cc-3750cbefba2b" providerId="AD" clId="Web-{EBAEC3CC-E919-4B94-AF24-F0D564C4FFC5}" dt="2021-10-03T20:56:04.138" v="52" actId="20577"/>
          <ac:spMkLst>
            <pc:docMk/>
            <pc:sldMk cId="1340426780" sldId="340"/>
            <ac:spMk id="2" creationId="{91EDB4FE-91AC-5845-B48B-6CF3B8E1C495}"/>
          </ac:spMkLst>
        </pc:spChg>
      </pc:sldChg>
    </pc:docChg>
  </pc:docChgLst>
  <pc:docChgLst>
    <pc:chgData name="Mann, Karandeep S" userId="S::mann121@purdue.edu::70c0bd7d-1109-4175-9e2d-f3f108cb0719" providerId="AD" clId="Web-{A04CCA73-F30A-4F67-8EB9-CC2633FE2AA0}"/>
    <pc:docChg chg="modSld">
      <pc:chgData name="Mann, Karandeep S" userId="S::mann121@purdue.edu::70c0bd7d-1109-4175-9e2d-f3f108cb0719" providerId="AD" clId="Web-{A04CCA73-F30A-4F67-8EB9-CC2633FE2AA0}" dt="2021-10-03T17:15:31.587" v="0" actId="20577"/>
      <pc:docMkLst>
        <pc:docMk/>
      </pc:docMkLst>
      <pc:sldChg chg="modSp">
        <pc:chgData name="Mann, Karandeep S" userId="S::mann121@purdue.edu::70c0bd7d-1109-4175-9e2d-f3f108cb0719" providerId="AD" clId="Web-{A04CCA73-F30A-4F67-8EB9-CC2633FE2AA0}" dt="2021-10-03T17:15:31.587" v="0" actId="20577"/>
        <pc:sldMkLst>
          <pc:docMk/>
          <pc:sldMk cId="4145063299" sldId="269"/>
        </pc:sldMkLst>
        <pc:spChg chg="mod">
          <ac:chgData name="Mann, Karandeep S" userId="S::mann121@purdue.edu::70c0bd7d-1109-4175-9e2d-f3f108cb0719" providerId="AD" clId="Web-{A04CCA73-F30A-4F67-8EB9-CC2633FE2AA0}" dt="2021-10-03T17:15:31.587" v="0" actId="20577"/>
          <ac:spMkLst>
            <pc:docMk/>
            <pc:sldMk cId="4145063299" sldId="269"/>
            <ac:spMk id="2" creationId="{3CB62EA1-7116-BF42-8437-9E04958ED88F}"/>
          </ac:spMkLst>
        </pc:spChg>
      </pc:sldChg>
    </pc:docChg>
  </pc:docChgLst>
  <pc:docChgLst>
    <pc:chgData name="Mann, Karandeep S" userId="S::mann121@purdue.edu::70c0bd7d-1109-4175-9e2d-f3f108cb0719" providerId="AD" clId="Web-{43D1B005-138C-4A0E-8700-23245EE78F1C}"/>
    <pc:docChg chg="modSld">
      <pc:chgData name="Mann, Karandeep S" userId="S::mann121@purdue.edu::70c0bd7d-1109-4175-9e2d-f3f108cb0719" providerId="AD" clId="Web-{43D1B005-138C-4A0E-8700-23245EE78F1C}" dt="2021-10-03T17:15:12.616" v="0" actId="20577"/>
      <pc:docMkLst>
        <pc:docMk/>
      </pc:docMkLst>
      <pc:sldChg chg="modSp">
        <pc:chgData name="Mann, Karandeep S" userId="S::mann121@purdue.edu::70c0bd7d-1109-4175-9e2d-f3f108cb0719" providerId="AD" clId="Web-{43D1B005-138C-4A0E-8700-23245EE78F1C}" dt="2021-10-03T17:15:12.616" v="0" actId="20577"/>
        <pc:sldMkLst>
          <pc:docMk/>
          <pc:sldMk cId="4145063299" sldId="269"/>
        </pc:sldMkLst>
        <pc:spChg chg="mod">
          <ac:chgData name="Mann, Karandeep S" userId="S::mann121@purdue.edu::70c0bd7d-1109-4175-9e2d-f3f108cb0719" providerId="AD" clId="Web-{43D1B005-138C-4A0E-8700-23245EE78F1C}" dt="2021-10-03T17:15:12.616" v="0" actId="20577"/>
          <ac:spMkLst>
            <pc:docMk/>
            <pc:sldMk cId="4145063299" sldId="269"/>
            <ac:spMk id="2" creationId="{3CB62EA1-7116-BF42-8437-9E04958ED88F}"/>
          </ac:spMkLst>
        </pc:spChg>
      </pc:sldChg>
    </pc:docChg>
  </pc:docChgLst>
  <pc:docChgLst>
    <pc:chgData name="Umamahesh, Adithya Bharadwaj" userId="S::aumamahe@purdue.edu::bae0ce40-ba58-49ae-96cc-3750cbefba2b" providerId="AD" clId="Web-{A662FEE4-11E9-46F2-BE59-34241078A26B}"/>
    <pc:docChg chg="modSld">
      <pc:chgData name="Umamahesh, Adithya Bharadwaj" userId="S::aumamahe@purdue.edu::bae0ce40-ba58-49ae-96cc-3750cbefba2b" providerId="AD" clId="Web-{A662FEE4-11E9-46F2-BE59-34241078A26B}" dt="2021-12-03T21:58:31.171" v="1"/>
      <pc:docMkLst>
        <pc:docMk/>
      </pc:docMkLst>
      <pc:sldChg chg="addSp">
        <pc:chgData name="Umamahesh, Adithya Bharadwaj" userId="S::aumamahe@purdue.edu::bae0ce40-ba58-49ae-96cc-3750cbefba2b" providerId="AD" clId="Web-{A662FEE4-11E9-46F2-BE59-34241078A26B}" dt="2021-12-03T21:58:31.171" v="1"/>
        <pc:sldMkLst>
          <pc:docMk/>
          <pc:sldMk cId="4145063299" sldId="269"/>
        </pc:sldMkLst>
        <pc:spChg chg="add">
          <ac:chgData name="Umamahesh, Adithya Bharadwaj" userId="S::aumamahe@purdue.edu::bae0ce40-ba58-49ae-96cc-3750cbefba2b" providerId="AD" clId="Web-{A662FEE4-11E9-46F2-BE59-34241078A26B}" dt="2021-12-03T21:58:29.905" v="0"/>
          <ac:spMkLst>
            <pc:docMk/>
            <pc:sldMk cId="4145063299" sldId="269"/>
            <ac:spMk id="6" creationId="{B32AE9DD-E592-4604-BD87-2081397799EC}"/>
          </ac:spMkLst>
        </pc:spChg>
        <pc:spChg chg="add">
          <ac:chgData name="Umamahesh, Adithya Bharadwaj" userId="S::aumamahe@purdue.edu::bae0ce40-ba58-49ae-96cc-3750cbefba2b" providerId="AD" clId="Web-{A662FEE4-11E9-46F2-BE59-34241078A26B}" dt="2021-12-03T21:58:31.171" v="1"/>
          <ac:spMkLst>
            <pc:docMk/>
            <pc:sldMk cId="4145063299" sldId="269"/>
            <ac:spMk id="7" creationId="{78CAE540-3233-499D-80E3-895AF40E069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D2DE3F-BC61-4502-A4C1-68027DF4EF1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019A99EC-4667-4FBD-8FDF-FD28F71C991D}">
      <dgm:prSet/>
      <dgm:spPr/>
      <dgm:t>
        <a:bodyPr/>
        <a:lstStyle/>
        <a:p>
          <a:r>
            <a:rPr lang="en-US"/>
            <a:t>Pre-processing : Encoding Categorical Values</a:t>
          </a:r>
        </a:p>
      </dgm:t>
    </dgm:pt>
    <dgm:pt modelId="{5336C7FC-0262-4366-A526-AE13C073AE40}" type="parTrans" cxnId="{DE3B8A78-D33B-4DDB-B456-4F042C45DB6E}">
      <dgm:prSet/>
      <dgm:spPr/>
      <dgm:t>
        <a:bodyPr/>
        <a:lstStyle/>
        <a:p>
          <a:endParaRPr lang="en-US"/>
        </a:p>
      </dgm:t>
    </dgm:pt>
    <dgm:pt modelId="{CFB8DB64-8ECB-489E-9B37-C612C903C9A6}" type="sibTrans" cxnId="{DE3B8A78-D33B-4DDB-B456-4F042C45DB6E}">
      <dgm:prSet/>
      <dgm:spPr/>
      <dgm:t>
        <a:bodyPr/>
        <a:lstStyle/>
        <a:p>
          <a:endParaRPr lang="en-US"/>
        </a:p>
      </dgm:t>
    </dgm:pt>
    <dgm:pt modelId="{4C0A03C0-FDB5-4EB5-B3A6-9BD23F6F6919}">
      <dgm:prSet/>
      <dgm:spPr/>
      <dgm:t>
        <a:bodyPr/>
        <a:lstStyle/>
        <a:p>
          <a:r>
            <a:rPr lang="en-US"/>
            <a:t>Removing unused columns</a:t>
          </a:r>
        </a:p>
      </dgm:t>
    </dgm:pt>
    <dgm:pt modelId="{F15C5A45-500A-4827-BB51-0E92251B06A2}" type="parTrans" cxnId="{DEAC229C-A2C6-4620-A567-1ACF5CA3AB90}">
      <dgm:prSet/>
      <dgm:spPr/>
      <dgm:t>
        <a:bodyPr/>
        <a:lstStyle/>
        <a:p>
          <a:endParaRPr lang="en-US"/>
        </a:p>
      </dgm:t>
    </dgm:pt>
    <dgm:pt modelId="{070B5DC6-B83A-4712-BCD9-5145634AEEEB}" type="sibTrans" cxnId="{DEAC229C-A2C6-4620-A567-1ACF5CA3AB90}">
      <dgm:prSet/>
      <dgm:spPr/>
      <dgm:t>
        <a:bodyPr/>
        <a:lstStyle/>
        <a:p>
          <a:endParaRPr lang="en-US"/>
        </a:p>
      </dgm:t>
    </dgm:pt>
    <dgm:pt modelId="{BADB949A-C700-48EE-8206-5B2A3A0C8602}">
      <dgm:prSet/>
      <dgm:spPr/>
      <dgm:t>
        <a:bodyPr/>
        <a:lstStyle/>
        <a:p>
          <a:r>
            <a:rPr lang="en-US"/>
            <a:t>Train-Test split</a:t>
          </a:r>
        </a:p>
      </dgm:t>
    </dgm:pt>
    <dgm:pt modelId="{EAEF27E0-5258-4616-94B9-0E5E1C4C9073}" type="parTrans" cxnId="{9FC744CF-4A60-4961-8C7E-267059D61814}">
      <dgm:prSet/>
      <dgm:spPr/>
      <dgm:t>
        <a:bodyPr/>
        <a:lstStyle/>
        <a:p>
          <a:endParaRPr lang="en-US"/>
        </a:p>
      </dgm:t>
    </dgm:pt>
    <dgm:pt modelId="{C6C7D466-BC33-426A-AD7A-E695A652F4D9}" type="sibTrans" cxnId="{9FC744CF-4A60-4961-8C7E-267059D61814}">
      <dgm:prSet/>
      <dgm:spPr/>
      <dgm:t>
        <a:bodyPr/>
        <a:lstStyle/>
        <a:p>
          <a:endParaRPr lang="en-US"/>
        </a:p>
      </dgm:t>
    </dgm:pt>
    <dgm:pt modelId="{AC6C018F-C977-4B00-9C05-87FFC1F140C4}">
      <dgm:prSet/>
      <dgm:spPr/>
      <dgm:t>
        <a:bodyPr/>
        <a:lstStyle/>
        <a:p>
          <a:r>
            <a:rPr lang="en-US"/>
            <a:t>Scaling numerical independent variables</a:t>
          </a:r>
        </a:p>
      </dgm:t>
    </dgm:pt>
    <dgm:pt modelId="{47B23FC2-44B0-4E6C-8AFA-66307A543008}" type="parTrans" cxnId="{E66D423D-BF25-4BC1-AC15-40B0E4697F28}">
      <dgm:prSet/>
      <dgm:spPr/>
      <dgm:t>
        <a:bodyPr/>
        <a:lstStyle/>
        <a:p>
          <a:endParaRPr lang="en-US"/>
        </a:p>
      </dgm:t>
    </dgm:pt>
    <dgm:pt modelId="{BA327115-6B8B-48DC-A6CD-C6378A609D29}" type="sibTrans" cxnId="{E66D423D-BF25-4BC1-AC15-40B0E4697F28}">
      <dgm:prSet/>
      <dgm:spPr/>
      <dgm:t>
        <a:bodyPr/>
        <a:lstStyle/>
        <a:p>
          <a:endParaRPr lang="en-US"/>
        </a:p>
      </dgm:t>
    </dgm:pt>
    <dgm:pt modelId="{DB8A070E-CB16-4EB0-81B0-3216A47CC3F8}">
      <dgm:prSet/>
      <dgm:spPr/>
      <dgm:t>
        <a:bodyPr/>
        <a:lstStyle/>
        <a:p>
          <a:r>
            <a:rPr lang="en-US"/>
            <a:t>Model Training and Fit</a:t>
          </a:r>
        </a:p>
      </dgm:t>
    </dgm:pt>
    <dgm:pt modelId="{E6E26010-EA38-444B-AFFE-3A64EC31826B}" type="parTrans" cxnId="{D5A9C10B-8F85-490E-82DE-C348C6C0583E}">
      <dgm:prSet/>
      <dgm:spPr/>
      <dgm:t>
        <a:bodyPr/>
        <a:lstStyle/>
        <a:p>
          <a:endParaRPr lang="en-US"/>
        </a:p>
      </dgm:t>
    </dgm:pt>
    <dgm:pt modelId="{26EC86EF-2719-45A0-B647-6CEA2C37D230}" type="sibTrans" cxnId="{D5A9C10B-8F85-490E-82DE-C348C6C0583E}">
      <dgm:prSet/>
      <dgm:spPr/>
      <dgm:t>
        <a:bodyPr/>
        <a:lstStyle/>
        <a:p>
          <a:endParaRPr lang="en-US"/>
        </a:p>
      </dgm:t>
    </dgm:pt>
    <dgm:pt modelId="{94A9910E-DE7B-4D90-8A89-0C8DB07BC960}">
      <dgm:prSet/>
      <dgm:spPr/>
      <dgm:t>
        <a:bodyPr/>
        <a:lstStyle/>
        <a:p>
          <a:r>
            <a:rPr lang="en-US"/>
            <a:t>Result Analysis</a:t>
          </a:r>
        </a:p>
      </dgm:t>
    </dgm:pt>
    <dgm:pt modelId="{06E8DD20-B5F0-4521-A224-6A74D87F48AB}" type="parTrans" cxnId="{5EFADB04-566C-45A7-AA8C-F51912FB81E7}">
      <dgm:prSet/>
      <dgm:spPr/>
      <dgm:t>
        <a:bodyPr/>
        <a:lstStyle/>
        <a:p>
          <a:endParaRPr lang="en-US"/>
        </a:p>
      </dgm:t>
    </dgm:pt>
    <dgm:pt modelId="{9A75AFB9-1A69-4920-A618-3DCDC269C150}" type="sibTrans" cxnId="{5EFADB04-566C-45A7-AA8C-F51912FB81E7}">
      <dgm:prSet/>
      <dgm:spPr/>
      <dgm:t>
        <a:bodyPr/>
        <a:lstStyle/>
        <a:p>
          <a:endParaRPr lang="en-US"/>
        </a:p>
      </dgm:t>
    </dgm:pt>
    <dgm:pt modelId="{CB5C2239-49DC-4CAE-A650-A6C36E1CB96F}">
      <dgm:prSet/>
      <dgm:spPr/>
      <dgm:t>
        <a:bodyPr/>
        <a:lstStyle/>
        <a:p>
          <a:r>
            <a:rPr lang="en-US"/>
            <a:t>Regression Plot</a:t>
          </a:r>
        </a:p>
      </dgm:t>
    </dgm:pt>
    <dgm:pt modelId="{CA202DE0-708D-4861-B595-754A120D3192}" type="parTrans" cxnId="{2EC28387-E3C2-4179-B7B6-66C5B81FFED7}">
      <dgm:prSet/>
      <dgm:spPr/>
      <dgm:t>
        <a:bodyPr/>
        <a:lstStyle/>
        <a:p>
          <a:endParaRPr lang="en-US"/>
        </a:p>
      </dgm:t>
    </dgm:pt>
    <dgm:pt modelId="{AA9B6180-8188-420D-A438-E2A96D4D502A}" type="sibTrans" cxnId="{2EC28387-E3C2-4179-B7B6-66C5B81FFED7}">
      <dgm:prSet/>
      <dgm:spPr/>
      <dgm:t>
        <a:bodyPr/>
        <a:lstStyle/>
        <a:p>
          <a:endParaRPr lang="en-US"/>
        </a:p>
      </dgm:t>
    </dgm:pt>
    <dgm:pt modelId="{7AC72550-65A8-4861-B291-9B127A38199F}" type="pres">
      <dgm:prSet presAssocID="{39D2DE3F-BC61-4502-A4C1-68027DF4EF16}" presName="Name0" presStyleCnt="0">
        <dgm:presLayoutVars>
          <dgm:dir/>
          <dgm:resizeHandles val="exact"/>
        </dgm:presLayoutVars>
      </dgm:prSet>
      <dgm:spPr/>
    </dgm:pt>
    <dgm:pt modelId="{DF1C69CC-B12D-4DF5-8CB8-2529D3B1F38E}" type="pres">
      <dgm:prSet presAssocID="{019A99EC-4667-4FBD-8FDF-FD28F71C991D}" presName="node" presStyleLbl="node1" presStyleIdx="0" presStyleCnt="7" custScaleX="2000000" custScaleY="1425434" custLinFactX="19847" custLinFactY="-818124" custLinFactNeighborX="100000" custLinFactNeighborY="-900000">
        <dgm:presLayoutVars>
          <dgm:bulletEnabled val="1"/>
        </dgm:presLayoutVars>
      </dgm:prSet>
      <dgm:spPr/>
    </dgm:pt>
    <dgm:pt modelId="{67BD2DCD-A464-48A2-8AC6-5E7A9F62C70A}" type="pres">
      <dgm:prSet presAssocID="{CFB8DB64-8ECB-489E-9B37-C612C903C9A6}" presName="sibTrans" presStyleLbl="sibTrans2D1" presStyleIdx="0" presStyleCnt="6"/>
      <dgm:spPr/>
    </dgm:pt>
    <dgm:pt modelId="{B3A00E7D-72E2-495B-9295-78DB70A407A5}" type="pres">
      <dgm:prSet presAssocID="{CFB8DB64-8ECB-489E-9B37-C612C903C9A6}" presName="connectorText" presStyleLbl="sibTrans2D1" presStyleIdx="0" presStyleCnt="6"/>
      <dgm:spPr/>
    </dgm:pt>
    <dgm:pt modelId="{B58C70D1-5378-48C1-91F8-1643B316F63C}" type="pres">
      <dgm:prSet presAssocID="{4C0A03C0-FDB5-4EB5-B3A6-9BD23F6F6919}" presName="node" presStyleLbl="node1" presStyleIdx="1" presStyleCnt="7" custScaleX="2000000" custScaleY="1425434" custLinFactY="100000" custLinFactNeighborX="38998" custLinFactNeighborY="199146">
        <dgm:presLayoutVars>
          <dgm:bulletEnabled val="1"/>
        </dgm:presLayoutVars>
      </dgm:prSet>
      <dgm:spPr/>
    </dgm:pt>
    <dgm:pt modelId="{FF687E30-5CF9-4B8B-BC20-88A66765D57B}" type="pres">
      <dgm:prSet presAssocID="{070B5DC6-B83A-4712-BCD9-5145634AEEEB}" presName="sibTrans" presStyleLbl="sibTrans2D1" presStyleIdx="1" presStyleCnt="6"/>
      <dgm:spPr/>
    </dgm:pt>
    <dgm:pt modelId="{AC488225-FD23-4FC9-BAA6-093197E4432A}" type="pres">
      <dgm:prSet presAssocID="{070B5DC6-B83A-4712-BCD9-5145634AEEEB}" presName="connectorText" presStyleLbl="sibTrans2D1" presStyleIdx="1" presStyleCnt="6"/>
      <dgm:spPr/>
    </dgm:pt>
    <dgm:pt modelId="{E6127A03-0373-484F-9F44-77E2B8B81FA1}" type="pres">
      <dgm:prSet presAssocID="{BADB949A-C700-48EE-8206-5B2A3A0C8602}" presName="node" presStyleLbl="node1" presStyleIdx="2" presStyleCnt="7" custScaleX="2000000" custScaleY="1425434" custLinFactX="-100000" custLinFactY="-809409" custLinFactNeighborX="-114318" custLinFactNeighborY="-900000">
        <dgm:presLayoutVars>
          <dgm:bulletEnabled val="1"/>
        </dgm:presLayoutVars>
      </dgm:prSet>
      <dgm:spPr/>
    </dgm:pt>
    <dgm:pt modelId="{73E1DCD4-52F1-4283-9659-F875E6AABE33}" type="pres">
      <dgm:prSet presAssocID="{C6C7D466-BC33-426A-AD7A-E695A652F4D9}" presName="sibTrans" presStyleLbl="sibTrans2D1" presStyleIdx="2" presStyleCnt="6"/>
      <dgm:spPr/>
    </dgm:pt>
    <dgm:pt modelId="{68891C8D-DF7B-4AB7-AE04-8026059F570B}" type="pres">
      <dgm:prSet presAssocID="{C6C7D466-BC33-426A-AD7A-E695A652F4D9}" presName="connectorText" presStyleLbl="sibTrans2D1" presStyleIdx="2" presStyleCnt="6"/>
      <dgm:spPr/>
    </dgm:pt>
    <dgm:pt modelId="{BCE9F217-760B-4109-B0B9-83080F1D4E58}" type="pres">
      <dgm:prSet presAssocID="{AC6C018F-C977-4B00-9C05-87FFC1F140C4}" presName="node" presStyleLbl="node1" presStyleIdx="3" presStyleCnt="7" custScaleX="2000000" custScaleY="1425434" custLinFactY="122344" custLinFactNeighborX="-80029" custLinFactNeighborY="200000">
        <dgm:presLayoutVars>
          <dgm:bulletEnabled val="1"/>
        </dgm:presLayoutVars>
      </dgm:prSet>
      <dgm:spPr/>
    </dgm:pt>
    <dgm:pt modelId="{CB418F03-75CC-452F-951C-7CA186E5935E}" type="pres">
      <dgm:prSet presAssocID="{BA327115-6B8B-48DC-A6CD-C6378A609D29}" presName="sibTrans" presStyleLbl="sibTrans2D1" presStyleIdx="3" presStyleCnt="6"/>
      <dgm:spPr/>
    </dgm:pt>
    <dgm:pt modelId="{C010CF3A-540B-4A6F-8006-3FF633AF7F02}" type="pres">
      <dgm:prSet presAssocID="{BA327115-6B8B-48DC-A6CD-C6378A609D29}" presName="connectorText" presStyleLbl="sibTrans2D1" presStyleIdx="3" presStyleCnt="6"/>
      <dgm:spPr/>
    </dgm:pt>
    <dgm:pt modelId="{B89F9F0F-27A6-44B7-9072-7342C2E8376B}" type="pres">
      <dgm:prSet presAssocID="{DB8A070E-CB16-4EB0-81B0-3216A47CC3F8}" presName="node" presStyleLbl="node1" presStyleIdx="4" presStyleCnt="7" custScaleX="2000000" custScaleY="1425434" custLinFactX="-119097" custLinFactY="-800000" custLinFactNeighborX="-200000" custLinFactNeighborY="-895163">
        <dgm:presLayoutVars>
          <dgm:bulletEnabled val="1"/>
        </dgm:presLayoutVars>
      </dgm:prSet>
      <dgm:spPr/>
    </dgm:pt>
    <dgm:pt modelId="{6B8CBB7B-5717-4D2B-9B92-6A8F40AC108F}" type="pres">
      <dgm:prSet presAssocID="{26EC86EF-2719-45A0-B647-6CEA2C37D230}" presName="sibTrans" presStyleLbl="sibTrans2D1" presStyleIdx="4" presStyleCnt="6"/>
      <dgm:spPr/>
    </dgm:pt>
    <dgm:pt modelId="{6102D7E3-F7C6-44AC-BC81-0D7E63B0D18C}" type="pres">
      <dgm:prSet presAssocID="{26EC86EF-2719-45A0-B647-6CEA2C37D230}" presName="connectorText" presStyleLbl="sibTrans2D1" presStyleIdx="4" presStyleCnt="6"/>
      <dgm:spPr/>
    </dgm:pt>
    <dgm:pt modelId="{55159E34-1D43-47C5-9955-856F1FEF08B8}" type="pres">
      <dgm:prSet presAssocID="{94A9910E-DE7B-4D90-8A89-0C8DB07BC960}" presName="node" presStyleLbl="node1" presStyleIdx="5" presStyleCnt="7" custScaleX="2000000" custScaleY="1425434" custLinFactX="-146388" custLinFactY="100000" custLinFactNeighborX="-200000" custLinFactNeighborY="199146">
        <dgm:presLayoutVars>
          <dgm:bulletEnabled val="1"/>
        </dgm:presLayoutVars>
      </dgm:prSet>
      <dgm:spPr/>
    </dgm:pt>
    <dgm:pt modelId="{1950936A-EF3F-4614-8496-DF3F206C2B99}" type="pres">
      <dgm:prSet presAssocID="{9A75AFB9-1A69-4920-A618-3DCDC269C150}" presName="sibTrans" presStyleLbl="sibTrans2D1" presStyleIdx="5" presStyleCnt="6"/>
      <dgm:spPr/>
    </dgm:pt>
    <dgm:pt modelId="{C77F798D-C4FE-45F0-9318-7285BCD321A0}" type="pres">
      <dgm:prSet presAssocID="{9A75AFB9-1A69-4920-A618-3DCDC269C150}" presName="connectorText" presStyleLbl="sibTrans2D1" presStyleIdx="5" presStyleCnt="6"/>
      <dgm:spPr/>
    </dgm:pt>
    <dgm:pt modelId="{AFBE2F6C-DC1B-48DD-9A73-DEDA6D11BE8D}" type="pres">
      <dgm:prSet presAssocID="{CB5C2239-49DC-4CAE-A650-A6C36E1CB96F}" presName="node" presStyleLbl="node1" presStyleIdx="6" presStyleCnt="7" custScaleX="2000000" custScaleY="1425434" custLinFactY="-809409" custLinFactNeighborX="96577" custLinFactNeighborY="-900000">
        <dgm:presLayoutVars>
          <dgm:bulletEnabled val="1"/>
        </dgm:presLayoutVars>
      </dgm:prSet>
      <dgm:spPr/>
    </dgm:pt>
  </dgm:ptLst>
  <dgm:cxnLst>
    <dgm:cxn modelId="{5EFADB04-566C-45A7-AA8C-F51912FB81E7}" srcId="{39D2DE3F-BC61-4502-A4C1-68027DF4EF16}" destId="{94A9910E-DE7B-4D90-8A89-0C8DB07BC960}" srcOrd="5" destOrd="0" parTransId="{06E8DD20-B5F0-4521-A224-6A74D87F48AB}" sibTransId="{9A75AFB9-1A69-4920-A618-3DCDC269C150}"/>
    <dgm:cxn modelId="{D5A9C10B-8F85-490E-82DE-C348C6C0583E}" srcId="{39D2DE3F-BC61-4502-A4C1-68027DF4EF16}" destId="{DB8A070E-CB16-4EB0-81B0-3216A47CC3F8}" srcOrd="4" destOrd="0" parTransId="{E6E26010-EA38-444B-AFFE-3A64EC31826B}" sibTransId="{26EC86EF-2719-45A0-B647-6CEA2C37D230}"/>
    <dgm:cxn modelId="{36DFD517-2E0F-4ED5-BA4F-82125BABED41}" type="presOf" srcId="{BA327115-6B8B-48DC-A6CD-C6378A609D29}" destId="{CB418F03-75CC-452F-951C-7CA186E5935E}" srcOrd="0" destOrd="0" presId="urn:microsoft.com/office/officeart/2005/8/layout/process1"/>
    <dgm:cxn modelId="{4BFFB719-0204-4F21-990D-249D3ADD669B}" type="presOf" srcId="{26EC86EF-2719-45A0-B647-6CEA2C37D230}" destId="{6B8CBB7B-5717-4D2B-9B92-6A8F40AC108F}" srcOrd="0" destOrd="0" presId="urn:microsoft.com/office/officeart/2005/8/layout/process1"/>
    <dgm:cxn modelId="{19F9DB1E-CBF5-4DF7-81F1-35D1394152C1}" type="presOf" srcId="{DB8A070E-CB16-4EB0-81B0-3216A47CC3F8}" destId="{B89F9F0F-27A6-44B7-9072-7342C2E8376B}" srcOrd="0" destOrd="0" presId="urn:microsoft.com/office/officeart/2005/8/layout/process1"/>
    <dgm:cxn modelId="{42EA0D26-53D2-4CB2-9CB4-A63E29517F68}" type="presOf" srcId="{070B5DC6-B83A-4712-BCD9-5145634AEEEB}" destId="{AC488225-FD23-4FC9-BAA6-093197E4432A}" srcOrd="1" destOrd="0" presId="urn:microsoft.com/office/officeart/2005/8/layout/process1"/>
    <dgm:cxn modelId="{58AFCF35-0EF1-46DA-A572-CDDBCA0B24C6}" type="presOf" srcId="{4C0A03C0-FDB5-4EB5-B3A6-9BD23F6F6919}" destId="{B58C70D1-5378-48C1-91F8-1643B316F63C}" srcOrd="0" destOrd="0" presId="urn:microsoft.com/office/officeart/2005/8/layout/process1"/>
    <dgm:cxn modelId="{E66D423D-BF25-4BC1-AC15-40B0E4697F28}" srcId="{39D2DE3F-BC61-4502-A4C1-68027DF4EF16}" destId="{AC6C018F-C977-4B00-9C05-87FFC1F140C4}" srcOrd="3" destOrd="0" parTransId="{47B23FC2-44B0-4E6C-8AFA-66307A543008}" sibTransId="{BA327115-6B8B-48DC-A6CD-C6378A609D29}"/>
    <dgm:cxn modelId="{DA74D543-1764-4939-8A8B-B1235E5CF5EA}" type="presOf" srcId="{CB5C2239-49DC-4CAE-A650-A6C36E1CB96F}" destId="{AFBE2F6C-DC1B-48DD-9A73-DEDA6D11BE8D}" srcOrd="0" destOrd="0" presId="urn:microsoft.com/office/officeart/2005/8/layout/process1"/>
    <dgm:cxn modelId="{8758D54B-269C-44DE-AC13-B33417B50BAC}" type="presOf" srcId="{070B5DC6-B83A-4712-BCD9-5145634AEEEB}" destId="{FF687E30-5CF9-4B8B-BC20-88A66765D57B}" srcOrd="0" destOrd="0" presId="urn:microsoft.com/office/officeart/2005/8/layout/process1"/>
    <dgm:cxn modelId="{24DB0F74-ED37-4169-8356-37AC9BA1A6AA}" type="presOf" srcId="{26EC86EF-2719-45A0-B647-6CEA2C37D230}" destId="{6102D7E3-F7C6-44AC-BC81-0D7E63B0D18C}" srcOrd="1" destOrd="0" presId="urn:microsoft.com/office/officeart/2005/8/layout/process1"/>
    <dgm:cxn modelId="{DE3B8A78-D33B-4DDB-B456-4F042C45DB6E}" srcId="{39D2DE3F-BC61-4502-A4C1-68027DF4EF16}" destId="{019A99EC-4667-4FBD-8FDF-FD28F71C991D}" srcOrd="0" destOrd="0" parTransId="{5336C7FC-0262-4366-A526-AE13C073AE40}" sibTransId="{CFB8DB64-8ECB-489E-9B37-C612C903C9A6}"/>
    <dgm:cxn modelId="{D3BD8583-2D46-48F3-879D-AB5FD5EAB35B}" type="presOf" srcId="{9A75AFB9-1A69-4920-A618-3DCDC269C150}" destId="{C77F798D-C4FE-45F0-9318-7285BCD321A0}" srcOrd="1" destOrd="0" presId="urn:microsoft.com/office/officeart/2005/8/layout/process1"/>
    <dgm:cxn modelId="{2EC28387-E3C2-4179-B7B6-66C5B81FFED7}" srcId="{39D2DE3F-BC61-4502-A4C1-68027DF4EF16}" destId="{CB5C2239-49DC-4CAE-A650-A6C36E1CB96F}" srcOrd="6" destOrd="0" parTransId="{CA202DE0-708D-4861-B595-754A120D3192}" sibTransId="{AA9B6180-8188-420D-A438-E2A96D4D502A}"/>
    <dgm:cxn modelId="{EA95DF96-5D95-48D9-BDD1-CE94FA37D87E}" type="presOf" srcId="{AC6C018F-C977-4B00-9C05-87FFC1F140C4}" destId="{BCE9F217-760B-4109-B0B9-83080F1D4E58}" srcOrd="0" destOrd="0" presId="urn:microsoft.com/office/officeart/2005/8/layout/process1"/>
    <dgm:cxn modelId="{DEAC229C-A2C6-4620-A567-1ACF5CA3AB90}" srcId="{39D2DE3F-BC61-4502-A4C1-68027DF4EF16}" destId="{4C0A03C0-FDB5-4EB5-B3A6-9BD23F6F6919}" srcOrd="1" destOrd="0" parTransId="{F15C5A45-500A-4827-BB51-0E92251B06A2}" sibTransId="{070B5DC6-B83A-4712-BCD9-5145634AEEEB}"/>
    <dgm:cxn modelId="{FB7081B3-0C3D-4004-9365-81507130FC73}" type="presOf" srcId="{CFB8DB64-8ECB-489E-9B37-C612C903C9A6}" destId="{B3A00E7D-72E2-495B-9295-78DB70A407A5}" srcOrd="1" destOrd="0" presId="urn:microsoft.com/office/officeart/2005/8/layout/process1"/>
    <dgm:cxn modelId="{89E37FB8-1566-40AC-B954-B2CFDA90FEC4}" type="presOf" srcId="{BA327115-6B8B-48DC-A6CD-C6378A609D29}" destId="{C010CF3A-540B-4A6F-8006-3FF633AF7F02}" srcOrd="1" destOrd="0" presId="urn:microsoft.com/office/officeart/2005/8/layout/process1"/>
    <dgm:cxn modelId="{872DC4C4-9D50-4881-8C0F-8F920B8CD857}" type="presOf" srcId="{C6C7D466-BC33-426A-AD7A-E695A652F4D9}" destId="{68891C8D-DF7B-4AB7-AE04-8026059F570B}" srcOrd="1" destOrd="0" presId="urn:microsoft.com/office/officeart/2005/8/layout/process1"/>
    <dgm:cxn modelId="{9FC744CF-4A60-4961-8C7E-267059D61814}" srcId="{39D2DE3F-BC61-4502-A4C1-68027DF4EF16}" destId="{BADB949A-C700-48EE-8206-5B2A3A0C8602}" srcOrd="2" destOrd="0" parTransId="{EAEF27E0-5258-4616-94B9-0E5E1C4C9073}" sibTransId="{C6C7D466-BC33-426A-AD7A-E695A652F4D9}"/>
    <dgm:cxn modelId="{23650DD5-ACB6-449F-879D-4EFDCA8738E0}" type="presOf" srcId="{9A75AFB9-1A69-4920-A618-3DCDC269C150}" destId="{1950936A-EF3F-4614-8496-DF3F206C2B99}" srcOrd="0" destOrd="0" presId="urn:microsoft.com/office/officeart/2005/8/layout/process1"/>
    <dgm:cxn modelId="{F9ADC9D6-CA15-4644-ABC8-9CDC19396E4F}" type="presOf" srcId="{39D2DE3F-BC61-4502-A4C1-68027DF4EF16}" destId="{7AC72550-65A8-4861-B291-9B127A38199F}" srcOrd="0" destOrd="0" presId="urn:microsoft.com/office/officeart/2005/8/layout/process1"/>
    <dgm:cxn modelId="{702B7BD8-CB4E-4D5A-AB6B-3BB3599C491D}" type="presOf" srcId="{019A99EC-4667-4FBD-8FDF-FD28F71C991D}" destId="{DF1C69CC-B12D-4DF5-8CB8-2529D3B1F38E}" srcOrd="0" destOrd="0" presId="urn:microsoft.com/office/officeart/2005/8/layout/process1"/>
    <dgm:cxn modelId="{36F69ADE-08DE-451F-9CCB-14D43FE2503E}" type="presOf" srcId="{C6C7D466-BC33-426A-AD7A-E695A652F4D9}" destId="{73E1DCD4-52F1-4283-9659-F875E6AABE33}" srcOrd="0" destOrd="0" presId="urn:microsoft.com/office/officeart/2005/8/layout/process1"/>
    <dgm:cxn modelId="{CD62F0E3-8410-4891-958C-6C4B6E6D7F6A}" type="presOf" srcId="{94A9910E-DE7B-4D90-8A89-0C8DB07BC960}" destId="{55159E34-1D43-47C5-9955-856F1FEF08B8}" srcOrd="0" destOrd="0" presId="urn:microsoft.com/office/officeart/2005/8/layout/process1"/>
    <dgm:cxn modelId="{AEE9A9F5-96D5-4A22-84B4-141289F97437}" type="presOf" srcId="{BADB949A-C700-48EE-8206-5B2A3A0C8602}" destId="{E6127A03-0373-484F-9F44-77E2B8B81FA1}" srcOrd="0" destOrd="0" presId="urn:microsoft.com/office/officeart/2005/8/layout/process1"/>
    <dgm:cxn modelId="{2B52F0FC-96C5-4333-867D-AF2A5A4FFAE8}" type="presOf" srcId="{CFB8DB64-8ECB-489E-9B37-C612C903C9A6}" destId="{67BD2DCD-A464-48A2-8AC6-5E7A9F62C70A}" srcOrd="0" destOrd="0" presId="urn:microsoft.com/office/officeart/2005/8/layout/process1"/>
    <dgm:cxn modelId="{5CEDC3C5-8D24-4957-AAF2-2D733F132C7D}" type="presParOf" srcId="{7AC72550-65A8-4861-B291-9B127A38199F}" destId="{DF1C69CC-B12D-4DF5-8CB8-2529D3B1F38E}" srcOrd="0" destOrd="0" presId="urn:microsoft.com/office/officeart/2005/8/layout/process1"/>
    <dgm:cxn modelId="{9DA7914A-01C8-41D9-A8AF-1316492BF99B}" type="presParOf" srcId="{7AC72550-65A8-4861-B291-9B127A38199F}" destId="{67BD2DCD-A464-48A2-8AC6-5E7A9F62C70A}" srcOrd="1" destOrd="0" presId="urn:microsoft.com/office/officeart/2005/8/layout/process1"/>
    <dgm:cxn modelId="{A7596417-7384-4DA5-A350-646E1D9CCAF7}" type="presParOf" srcId="{67BD2DCD-A464-48A2-8AC6-5E7A9F62C70A}" destId="{B3A00E7D-72E2-495B-9295-78DB70A407A5}" srcOrd="0" destOrd="0" presId="urn:microsoft.com/office/officeart/2005/8/layout/process1"/>
    <dgm:cxn modelId="{88BCEBE1-4E8D-48B1-A24A-DE618E884C3C}" type="presParOf" srcId="{7AC72550-65A8-4861-B291-9B127A38199F}" destId="{B58C70D1-5378-48C1-91F8-1643B316F63C}" srcOrd="2" destOrd="0" presId="urn:microsoft.com/office/officeart/2005/8/layout/process1"/>
    <dgm:cxn modelId="{8418D69F-1F3C-49FB-B31A-6A139FC66883}" type="presParOf" srcId="{7AC72550-65A8-4861-B291-9B127A38199F}" destId="{FF687E30-5CF9-4B8B-BC20-88A66765D57B}" srcOrd="3" destOrd="0" presId="urn:microsoft.com/office/officeart/2005/8/layout/process1"/>
    <dgm:cxn modelId="{53ECA146-3371-4E3C-9324-E86D2AD9A2CF}" type="presParOf" srcId="{FF687E30-5CF9-4B8B-BC20-88A66765D57B}" destId="{AC488225-FD23-4FC9-BAA6-093197E4432A}" srcOrd="0" destOrd="0" presId="urn:microsoft.com/office/officeart/2005/8/layout/process1"/>
    <dgm:cxn modelId="{D7447B5A-F871-494E-9222-EEF05FC53771}" type="presParOf" srcId="{7AC72550-65A8-4861-B291-9B127A38199F}" destId="{E6127A03-0373-484F-9F44-77E2B8B81FA1}" srcOrd="4" destOrd="0" presId="urn:microsoft.com/office/officeart/2005/8/layout/process1"/>
    <dgm:cxn modelId="{44C21FB2-34F5-4230-8C6F-BBFD83B653C1}" type="presParOf" srcId="{7AC72550-65A8-4861-B291-9B127A38199F}" destId="{73E1DCD4-52F1-4283-9659-F875E6AABE33}" srcOrd="5" destOrd="0" presId="urn:microsoft.com/office/officeart/2005/8/layout/process1"/>
    <dgm:cxn modelId="{83EB6C80-7C77-4D17-8D77-55B2621C17DC}" type="presParOf" srcId="{73E1DCD4-52F1-4283-9659-F875E6AABE33}" destId="{68891C8D-DF7B-4AB7-AE04-8026059F570B}" srcOrd="0" destOrd="0" presId="urn:microsoft.com/office/officeart/2005/8/layout/process1"/>
    <dgm:cxn modelId="{F7FCCCFF-D55C-46A6-8A42-00F739D2A6AA}" type="presParOf" srcId="{7AC72550-65A8-4861-B291-9B127A38199F}" destId="{BCE9F217-760B-4109-B0B9-83080F1D4E58}" srcOrd="6" destOrd="0" presId="urn:microsoft.com/office/officeart/2005/8/layout/process1"/>
    <dgm:cxn modelId="{86CD8F51-F9F7-4467-AC18-FACC361041C0}" type="presParOf" srcId="{7AC72550-65A8-4861-B291-9B127A38199F}" destId="{CB418F03-75CC-452F-951C-7CA186E5935E}" srcOrd="7" destOrd="0" presId="urn:microsoft.com/office/officeart/2005/8/layout/process1"/>
    <dgm:cxn modelId="{5B609B3F-35D6-4F62-B0DB-F76C0A5550DF}" type="presParOf" srcId="{CB418F03-75CC-452F-951C-7CA186E5935E}" destId="{C010CF3A-540B-4A6F-8006-3FF633AF7F02}" srcOrd="0" destOrd="0" presId="urn:microsoft.com/office/officeart/2005/8/layout/process1"/>
    <dgm:cxn modelId="{FB0451A2-EB48-4C10-9C98-CECA758F3987}" type="presParOf" srcId="{7AC72550-65A8-4861-B291-9B127A38199F}" destId="{B89F9F0F-27A6-44B7-9072-7342C2E8376B}" srcOrd="8" destOrd="0" presId="urn:microsoft.com/office/officeart/2005/8/layout/process1"/>
    <dgm:cxn modelId="{6578277E-A2CE-4A09-8742-88B4CF75C7ED}" type="presParOf" srcId="{7AC72550-65A8-4861-B291-9B127A38199F}" destId="{6B8CBB7B-5717-4D2B-9B92-6A8F40AC108F}" srcOrd="9" destOrd="0" presId="urn:microsoft.com/office/officeart/2005/8/layout/process1"/>
    <dgm:cxn modelId="{58B9A4AB-B394-4610-A1AC-A098EFDA1330}" type="presParOf" srcId="{6B8CBB7B-5717-4D2B-9B92-6A8F40AC108F}" destId="{6102D7E3-F7C6-44AC-BC81-0D7E63B0D18C}" srcOrd="0" destOrd="0" presId="urn:microsoft.com/office/officeart/2005/8/layout/process1"/>
    <dgm:cxn modelId="{7D11F03D-B7B1-41C4-9D9F-16D9775FE34D}" type="presParOf" srcId="{7AC72550-65A8-4861-B291-9B127A38199F}" destId="{55159E34-1D43-47C5-9955-856F1FEF08B8}" srcOrd="10" destOrd="0" presId="urn:microsoft.com/office/officeart/2005/8/layout/process1"/>
    <dgm:cxn modelId="{465CA476-DBCD-4978-A7AB-7DE2F4E25280}" type="presParOf" srcId="{7AC72550-65A8-4861-B291-9B127A38199F}" destId="{1950936A-EF3F-4614-8496-DF3F206C2B99}" srcOrd="11" destOrd="0" presId="urn:microsoft.com/office/officeart/2005/8/layout/process1"/>
    <dgm:cxn modelId="{2889D671-F9C7-4E7A-AA5F-043AACB8F14C}" type="presParOf" srcId="{1950936A-EF3F-4614-8496-DF3F206C2B99}" destId="{C77F798D-C4FE-45F0-9318-7285BCD321A0}" srcOrd="0" destOrd="0" presId="urn:microsoft.com/office/officeart/2005/8/layout/process1"/>
    <dgm:cxn modelId="{7D4CFE4E-F814-4944-A635-9AF87CA4290E}" type="presParOf" srcId="{7AC72550-65A8-4861-B291-9B127A38199F}" destId="{AFBE2F6C-DC1B-48DD-9A73-DEDA6D11BE8D}"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C69CC-B12D-4DF5-8CB8-2529D3B1F38E}">
      <dsp:nvSpPr>
        <dsp:cNvPr id="0" name=""/>
        <dsp:cNvSpPr/>
      </dsp:nvSpPr>
      <dsp:spPr>
        <a:xfrm>
          <a:off x="37291" y="240689"/>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Pre-processing : Encoding Categorical Values</a:t>
          </a:r>
        </a:p>
      </dsp:txBody>
      <dsp:txXfrm>
        <a:off x="71787" y="275185"/>
        <a:ext cx="1108783" cy="1119312"/>
      </dsp:txXfrm>
    </dsp:sp>
    <dsp:sp modelId="{67BD2DCD-A464-48A2-8AC6-5E7A9F62C70A}">
      <dsp:nvSpPr>
        <dsp:cNvPr id="0" name=""/>
        <dsp:cNvSpPr/>
      </dsp:nvSpPr>
      <dsp:spPr>
        <a:xfrm rot="3303095">
          <a:off x="1059477" y="1675783"/>
          <a:ext cx="319021"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60413" y="1676909"/>
        <a:ext cx="314640" cy="8762"/>
      </dsp:txXfrm>
    </dsp:sp>
    <dsp:sp modelId="{B58C70D1-5378-48C1-91F8-1643B316F63C}">
      <dsp:nvSpPr>
        <dsp:cNvPr id="0" name=""/>
        <dsp:cNvSpPr/>
      </dsp:nvSpPr>
      <dsp:spPr>
        <a:xfrm>
          <a:off x="1212565" y="1922374"/>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Removing unused columns</a:t>
          </a:r>
        </a:p>
      </dsp:txBody>
      <dsp:txXfrm>
        <a:off x="1247061" y="1956870"/>
        <a:ext cx="1108783" cy="1119312"/>
      </dsp:txXfrm>
    </dsp:sp>
    <dsp:sp modelId="{FF687E30-5CF9-4B8B-BC20-88A66765D57B}">
      <dsp:nvSpPr>
        <dsp:cNvPr id="0" name=""/>
        <dsp:cNvSpPr/>
      </dsp:nvSpPr>
      <dsp:spPr>
        <a:xfrm rot="18207219">
          <a:off x="2205035" y="1664723"/>
          <a:ext cx="308799"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06018" y="1669472"/>
        <a:ext cx="304418" cy="8762"/>
      </dsp:txXfrm>
    </dsp:sp>
    <dsp:sp modelId="{E6127A03-0373-484F-9F44-77E2B8B81FA1}">
      <dsp:nvSpPr>
        <dsp:cNvPr id="0" name=""/>
        <dsp:cNvSpPr/>
      </dsp:nvSpPr>
      <dsp:spPr>
        <a:xfrm>
          <a:off x="2318893" y="247954"/>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Train-Test split</a:t>
          </a:r>
        </a:p>
      </dsp:txBody>
      <dsp:txXfrm>
        <a:off x="2353389" y="282450"/>
        <a:ext cx="1108783" cy="1119312"/>
      </dsp:txXfrm>
    </dsp:sp>
    <dsp:sp modelId="{73E1DCD4-52F1-4283-9659-F875E6AABE33}">
      <dsp:nvSpPr>
        <dsp:cNvPr id="0" name=""/>
        <dsp:cNvSpPr/>
      </dsp:nvSpPr>
      <dsp:spPr>
        <a:xfrm rot="3190435">
          <a:off x="3380271" y="1689266"/>
          <a:ext cx="334671"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1149" y="1690434"/>
        <a:ext cx="330290" cy="8762"/>
      </dsp:txXfrm>
    </dsp:sp>
    <dsp:sp modelId="{BCE9F217-760B-4109-B0B9-83080F1D4E58}">
      <dsp:nvSpPr>
        <dsp:cNvPr id="0" name=""/>
        <dsp:cNvSpPr/>
      </dsp:nvSpPr>
      <dsp:spPr>
        <a:xfrm>
          <a:off x="3587190" y="1941713"/>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Scaling numerical independent variables</a:t>
          </a:r>
        </a:p>
      </dsp:txBody>
      <dsp:txXfrm>
        <a:off x="3621686" y="1976209"/>
        <a:ext cx="1108783" cy="1119312"/>
      </dsp:txXfrm>
    </dsp:sp>
    <dsp:sp modelId="{CB418F03-75CC-452F-951C-7CA186E5935E}">
      <dsp:nvSpPr>
        <dsp:cNvPr id="0" name=""/>
        <dsp:cNvSpPr/>
      </dsp:nvSpPr>
      <dsp:spPr>
        <a:xfrm rot="18195351">
          <a:off x="4575987" y="1680218"/>
          <a:ext cx="312828"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6976" y="1684971"/>
        <a:ext cx="308447" cy="8762"/>
      </dsp:txXfrm>
    </dsp:sp>
    <dsp:sp modelId="{B89F9F0F-27A6-44B7-9072-7342C2E8376B}">
      <dsp:nvSpPr>
        <dsp:cNvPr id="0" name=""/>
        <dsp:cNvSpPr/>
      </dsp:nvSpPr>
      <dsp:spPr>
        <a:xfrm>
          <a:off x="4690127" y="259830"/>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Model Training and Fit</a:t>
          </a:r>
        </a:p>
      </dsp:txBody>
      <dsp:txXfrm>
        <a:off x="4724623" y="294326"/>
        <a:ext cx="1108783" cy="1119312"/>
      </dsp:txXfrm>
    </dsp:sp>
    <dsp:sp modelId="{6B8CBB7B-5717-4D2B-9B92-6A8F40AC108F}">
      <dsp:nvSpPr>
        <dsp:cNvPr id="0" name=""/>
        <dsp:cNvSpPr/>
      </dsp:nvSpPr>
      <dsp:spPr>
        <a:xfrm rot="3270852">
          <a:off x="5722375" y="1685066"/>
          <a:ext cx="308681"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23294" y="1686203"/>
        <a:ext cx="304300" cy="8762"/>
      </dsp:txXfrm>
    </dsp:sp>
    <dsp:sp modelId="{55159E34-1D43-47C5-9955-856F1FEF08B8}">
      <dsp:nvSpPr>
        <dsp:cNvPr id="0" name=""/>
        <dsp:cNvSpPr/>
      </dsp:nvSpPr>
      <dsp:spPr>
        <a:xfrm>
          <a:off x="5875386" y="1922374"/>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Result Analysis</a:t>
          </a:r>
        </a:p>
      </dsp:txBody>
      <dsp:txXfrm>
        <a:off x="5909882" y="1956870"/>
        <a:ext cx="1108783" cy="1119312"/>
      </dsp:txXfrm>
    </dsp:sp>
    <dsp:sp modelId="{1950936A-EF3F-4614-8496-DF3F206C2B99}">
      <dsp:nvSpPr>
        <dsp:cNvPr id="0" name=""/>
        <dsp:cNvSpPr/>
      </dsp:nvSpPr>
      <dsp:spPr>
        <a:xfrm rot="18516030">
          <a:off x="6973609" y="1664723"/>
          <a:ext cx="329668" cy="1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74433" y="1669356"/>
        <a:ext cx="325287" cy="8762"/>
      </dsp:txXfrm>
    </dsp:sp>
    <dsp:sp modelId="{AFBE2F6C-DC1B-48DD-9A73-DEDA6D11BE8D}">
      <dsp:nvSpPr>
        <dsp:cNvPr id="0" name=""/>
        <dsp:cNvSpPr/>
      </dsp:nvSpPr>
      <dsp:spPr>
        <a:xfrm>
          <a:off x="7212083" y="247954"/>
          <a:ext cx="1177775" cy="1188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Regression Plot</a:t>
          </a:r>
        </a:p>
      </dsp:txBody>
      <dsp:txXfrm>
        <a:off x="7246579" y="282450"/>
        <a:ext cx="1108783" cy="11193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4/29/2022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4/29/2022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3810220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1713722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3575481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1455926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1362859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2036014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2596587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3465360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315171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1664983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983522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3791649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27</a:t>
            </a:fld>
            <a:endParaRPr lang="en-US"/>
          </a:p>
        </p:txBody>
      </p:sp>
    </p:spTree>
    <p:extLst>
      <p:ext uri="{BB962C8B-B14F-4D97-AF65-F5344CB8AC3E}">
        <p14:creationId xmlns:p14="http://schemas.microsoft.com/office/powerpoint/2010/main" val="305327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3201784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29</a:t>
            </a:fld>
            <a:endParaRPr lang="en-US"/>
          </a:p>
        </p:txBody>
      </p:sp>
    </p:spTree>
    <p:extLst>
      <p:ext uri="{BB962C8B-B14F-4D97-AF65-F5344CB8AC3E}">
        <p14:creationId xmlns:p14="http://schemas.microsoft.com/office/powerpoint/2010/main" val="1817835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1809409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1647929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32</a:t>
            </a:fld>
            <a:endParaRPr lang="en-US"/>
          </a:p>
        </p:txBody>
      </p:sp>
    </p:spTree>
    <p:extLst>
      <p:ext uri="{BB962C8B-B14F-4D97-AF65-F5344CB8AC3E}">
        <p14:creationId xmlns:p14="http://schemas.microsoft.com/office/powerpoint/2010/main" val="2056314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2926391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34</a:t>
            </a:fld>
            <a:endParaRPr lang="en-US"/>
          </a:p>
        </p:txBody>
      </p:sp>
    </p:spTree>
    <p:extLst>
      <p:ext uri="{BB962C8B-B14F-4D97-AF65-F5344CB8AC3E}">
        <p14:creationId xmlns:p14="http://schemas.microsoft.com/office/powerpoint/2010/main" val="4000568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35</a:t>
            </a:fld>
            <a:endParaRPr lang="en-US"/>
          </a:p>
        </p:txBody>
      </p:sp>
    </p:spTree>
    <p:extLst>
      <p:ext uri="{BB962C8B-B14F-4D97-AF65-F5344CB8AC3E}">
        <p14:creationId xmlns:p14="http://schemas.microsoft.com/office/powerpoint/2010/main" val="3376497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36</a:t>
            </a:fld>
            <a:endParaRPr lang="en-US"/>
          </a:p>
        </p:txBody>
      </p:sp>
    </p:spTree>
    <p:extLst>
      <p:ext uri="{BB962C8B-B14F-4D97-AF65-F5344CB8AC3E}">
        <p14:creationId xmlns:p14="http://schemas.microsoft.com/office/powerpoint/2010/main" val="230330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4046067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37</a:t>
            </a:fld>
            <a:endParaRPr lang="en-US"/>
          </a:p>
        </p:txBody>
      </p:sp>
    </p:spTree>
    <p:extLst>
      <p:ext uri="{BB962C8B-B14F-4D97-AF65-F5344CB8AC3E}">
        <p14:creationId xmlns:p14="http://schemas.microsoft.com/office/powerpoint/2010/main" val="3108229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38</a:t>
            </a:fld>
            <a:endParaRPr lang="en-US"/>
          </a:p>
        </p:txBody>
      </p:sp>
    </p:spTree>
    <p:extLst>
      <p:ext uri="{BB962C8B-B14F-4D97-AF65-F5344CB8AC3E}">
        <p14:creationId xmlns:p14="http://schemas.microsoft.com/office/powerpoint/2010/main" val="1804136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39</a:t>
            </a:fld>
            <a:endParaRPr lang="en-US"/>
          </a:p>
        </p:txBody>
      </p:sp>
    </p:spTree>
    <p:extLst>
      <p:ext uri="{BB962C8B-B14F-4D97-AF65-F5344CB8AC3E}">
        <p14:creationId xmlns:p14="http://schemas.microsoft.com/office/powerpoint/2010/main" val="2748576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40</a:t>
            </a:fld>
            <a:endParaRPr lang="en-US"/>
          </a:p>
        </p:txBody>
      </p:sp>
    </p:spTree>
    <p:extLst>
      <p:ext uri="{BB962C8B-B14F-4D97-AF65-F5344CB8AC3E}">
        <p14:creationId xmlns:p14="http://schemas.microsoft.com/office/powerpoint/2010/main" val="3680309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41</a:t>
            </a:fld>
            <a:endParaRPr lang="en-US"/>
          </a:p>
        </p:txBody>
      </p:sp>
    </p:spTree>
    <p:extLst>
      <p:ext uri="{BB962C8B-B14F-4D97-AF65-F5344CB8AC3E}">
        <p14:creationId xmlns:p14="http://schemas.microsoft.com/office/powerpoint/2010/main" val="2499073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42</a:t>
            </a:fld>
            <a:endParaRPr lang="en-US"/>
          </a:p>
        </p:txBody>
      </p:sp>
    </p:spTree>
    <p:extLst>
      <p:ext uri="{BB962C8B-B14F-4D97-AF65-F5344CB8AC3E}">
        <p14:creationId xmlns:p14="http://schemas.microsoft.com/office/powerpoint/2010/main" val="496775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43</a:t>
            </a:fld>
            <a:endParaRPr lang="en-US"/>
          </a:p>
        </p:txBody>
      </p:sp>
    </p:spTree>
    <p:extLst>
      <p:ext uri="{BB962C8B-B14F-4D97-AF65-F5344CB8AC3E}">
        <p14:creationId xmlns:p14="http://schemas.microsoft.com/office/powerpoint/2010/main" val="1274996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44</a:t>
            </a:fld>
            <a:endParaRPr lang="en-US"/>
          </a:p>
        </p:txBody>
      </p:sp>
    </p:spTree>
    <p:extLst>
      <p:ext uri="{BB962C8B-B14F-4D97-AF65-F5344CB8AC3E}">
        <p14:creationId xmlns:p14="http://schemas.microsoft.com/office/powerpoint/2010/main" val="3166569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45</a:t>
            </a:fld>
            <a:endParaRPr lang="en-US"/>
          </a:p>
        </p:txBody>
      </p:sp>
    </p:spTree>
    <p:extLst>
      <p:ext uri="{BB962C8B-B14F-4D97-AF65-F5344CB8AC3E}">
        <p14:creationId xmlns:p14="http://schemas.microsoft.com/office/powerpoint/2010/main" val="308802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102285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753671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68237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2493995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1615379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
          </p:nvPr>
        </p:nvSpPr>
        <p:spPr/>
        <p:txBody>
          <a:bodyPr/>
          <a:lstStyle/>
          <a:p>
            <a:fld id="{97C410F0-6477-C64C-B9A1-FDB330E4BF64}" type="datetime1">
              <a:rPr lang="en-US" smtClean="0"/>
              <a:t>4/29/2022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162711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2"/>
        </a:solidFill>
        <a:effectLst/>
      </p:bgPr>
    </p:bg>
    <p:spTree>
      <p:nvGrpSpPr>
        <p:cNvPr id="1" name=""/>
        <p:cNvGrpSpPr/>
        <p:nvPr/>
      </p:nvGrpSpPr>
      <p:grpSpPr>
        <a:xfrm>
          <a:off x="0" y="0"/>
          <a:ext cx="0" cy="0"/>
          <a:chOff x="0" y="0"/>
          <a:chExt cx="0" cy="0"/>
        </a:xfrm>
      </p:grpSpPr>
      <p:sp>
        <p:nvSpPr>
          <p:cNvPr id="14" name="Accessibility Text">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116151" y="1884218"/>
            <a:ext cx="5976381" cy="1752018"/>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8" name="Microsoft Accessibility URL">
            <a:extLst>
              <a:ext uri="{FF2B5EF4-FFF2-40B4-BE49-F238E27FC236}">
                <a16:creationId xmlns:a16="http://schemas.microsoft.com/office/drawing/2014/main" id="{787D9F17-6276-3E46-A218-B3EF30CA7E56}"/>
              </a:ext>
            </a:extLst>
          </p:cNvPr>
          <p:cNvSpPr txBox="1"/>
          <p:nvPr userDrawn="1"/>
        </p:nvSpPr>
        <p:spPr>
          <a:xfrm>
            <a:off x="1110838" y="3953491"/>
            <a:ext cx="6128758" cy="830997"/>
          </a:xfrm>
          <a:prstGeom prst="rect">
            <a:avLst/>
          </a:prstGeom>
          <a:noFill/>
        </p:spPr>
        <p:txBody>
          <a:bodyPr wrap="square" lIns="0" tIns="0" rIns="0" bIns="0" rtlCol="0">
            <a:spAutoFit/>
          </a:body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flipH="1">
            <a:off x="429836" y="318798"/>
            <a:ext cx="56301"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4/29/2022</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574188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userDrawn="1">
          <p15:clr>
            <a:srgbClr val="FBAE40"/>
          </p15:clr>
        </p15:guide>
        <p15:guide id="10" orient="horz" pos="38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7" name="Date"/>
          <p:cNvSpPr>
            <a:spLocks noGrp="1"/>
          </p:cNvSpPr>
          <p:nvPr>
            <p:ph type="dt" sz="half" idx="10"/>
          </p:nvPr>
        </p:nvSpPr>
        <p:spPr/>
        <p:txBody>
          <a:bodyPr/>
          <a:lstStyle>
            <a:lvl1pPr>
              <a:defRPr>
                <a:solidFill>
                  <a:schemeClr val="tx1">
                    <a:alpha val="70000"/>
                  </a:schemeClr>
                </a:solidFill>
              </a:defRPr>
            </a:lvl1pPr>
          </a:lstStyle>
          <a:p>
            <a:fld id="{049DC8E1-D369-0F48-9062-BB068AFD07CE}" type="datetime1">
              <a:rPr lang="en-US" smtClean="0"/>
              <a:pPr/>
              <a:t>4/29/2022</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Copy">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7628707" y="6202177"/>
            <a:ext cx="75220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4/29/2022</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userDrawn="1"/>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345166"/>
            <a:ext cx="5466371" cy="338554"/>
          </a:xfrm>
          <a:noFill/>
        </p:spPr>
        <p:txBody>
          <a:bodyPr wrap="square" lIns="0" tIns="0" rIns="0" bIns="0" anchor="t" anchorCtr="0">
            <a:spAutoFit/>
          </a:bodyPr>
          <a:lstStyle>
            <a:lvl1pPr marL="0" indent="0" algn="l">
              <a:buNone/>
              <a:defRPr sz="2200" b="1" i="0">
                <a:solidFill>
                  <a:schemeClr val="bg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7628707" y="6202177"/>
            <a:ext cx="75220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4/29/2022</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userDrawn="1"/>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flipH="1">
            <a:off x="429836" y="318798"/>
            <a:ext cx="56301"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4/29/2022</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1" i="0" cap="none" spc="300">
                <a:solidFill>
                  <a:schemeClr val="bg2"/>
                </a:solidFill>
                <a:latin typeface="United Sans Ext Medium" pitchFamily="2" charset="77"/>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tx1"/>
                </a:solidFill>
                <a:latin typeface="United Sans Cond Medium" pitchFamily="2"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4/29/2022</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107311" y="2578489"/>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7628707" y="6202177"/>
            <a:ext cx="752200" cy="323968"/>
          </a:xfrm>
        </p:spPr>
        <p:txBody>
          <a:bodyPr/>
          <a:lstStyle>
            <a:lvl1pPr>
              <a:defRPr>
                <a:solidFill>
                  <a:schemeClr val="tx1">
                    <a:alpha val="70000"/>
                  </a:schemeClr>
                </a:solidFill>
              </a:defRPr>
            </a:lvl1pPr>
          </a:lstStyle>
          <a:p>
            <a:fld id="{049DC8E1-D369-0F48-9062-BB068AFD07CE}" type="datetime1">
              <a:rPr lang="en-US" smtClean="0"/>
              <a:pPr/>
              <a:t>4/29/2022</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948" y="6041202"/>
            <a:ext cx="3573724" cy="381631"/>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8707" y="6202177"/>
            <a:ext cx="752200"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4/29/2022</a:t>
            </a:fld>
            <a:endParaRPr lang="en-US"/>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userDrawn="1"/>
        </p:nvCxnSpPr>
        <p:spPr>
          <a:xfrm>
            <a:off x="8400500"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CB62EA1-7116-BF42-8437-9E04958ED88F}"/>
              </a:ext>
            </a:extLst>
          </p:cNvPr>
          <p:cNvSpPr>
            <a:spLocks noGrp="1"/>
          </p:cNvSpPr>
          <p:nvPr>
            <p:ph type="ctrTitle"/>
          </p:nvPr>
        </p:nvSpPr>
        <p:spPr>
          <a:xfrm>
            <a:off x="1121760" y="1016962"/>
            <a:ext cx="5933959" cy="2234458"/>
          </a:xfrm>
        </p:spPr>
        <p:txBody>
          <a:bodyPr/>
          <a:lstStyle/>
          <a:p>
            <a:r>
              <a:rPr lang="en-US">
                <a:latin typeface="Acumin Pro ExtraCondensed"/>
              </a:rPr>
              <a:t>Fortune 1000 company analysis</a:t>
            </a:r>
          </a:p>
        </p:txBody>
      </p:sp>
      <p:sp>
        <p:nvSpPr>
          <p:cNvPr id="3" name="Subtitle">
            <a:extLst>
              <a:ext uri="{FF2B5EF4-FFF2-40B4-BE49-F238E27FC236}">
                <a16:creationId xmlns:a16="http://schemas.microsoft.com/office/drawing/2014/main" id="{040BF977-41B9-4741-9AD1-BADE3621EF6F}"/>
              </a:ext>
            </a:extLst>
          </p:cNvPr>
          <p:cNvSpPr>
            <a:spLocks noGrp="1"/>
          </p:cNvSpPr>
          <p:nvPr>
            <p:ph type="subTitle" idx="1"/>
          </p:nvPr>
        </p:nvSpPr>
        <p:spPr>
          <a:xfrm>
            <a:off x="1121760" y="3990084"/>
            <a:ext cx="5322202" cy="677108"/>
          </a:xfrm>
        </p:spPr>
        <p:txBody>
          <a:bodyPr/>
          <a:lstStyle/>
          <a:p>
            <a:r>
              <a:rPr lang="en-US"/>
              <a:t>Analysis of company data to find the drivers for being a Fortune 1000 Company</a:t>
            </a:r>
          </a:p>
        </p:txBody>
      </p:sp>
      <p:sp>
        <p:nvSpPr>
          <p:cNvPr id="4" name="Date">
            <a:extLst>
              <a:ext uri="{FF2B5EF4-FFF2-40B4-BE49-F238E27FC236}">
                <a16:creationId xmlns:a16="http://schemas.microsoft.com/office/drawing/2014/main" id="{8A3062CE-1294-654B-BACD-E8DBCB75EE42}"/>
              </a:ext>
            </a:extLst>
          </p:cNvPr>
          <p:cNvSpPr>
            <a:spLocks noGrp="1"/>
          </p:cNvSpPr>
          <p:nvPr>
            <p:ph type="dt" sz="half" idx="10"/>
          </p:nvPr>
        </p:nvSpPr>
        <p:spPr/>
        <p:txBody>
          <a:bodyPr/>
          <a:lstStyle/>
          <a:p>
            <a:fld id="{049DC8E1-D369-0F48-9062-BB068AFD07CE}" type="datetime1">
              <a:rPr lang="en-US" smtClean="0"/>
              <a:pPr/>
              <a:t>4/29/2022</a:t>
            </a:fld>
            <a:endParaRPr lang="en-US"/>
          </a:p>
        </p:txBody>
      </p:sp>
      <p:sp>
        <p:nvSpPr>
          <p:cNvPr id="5" name="Slide Number">
            <a:extLst>
              <a:ext uri="{FF2B5EF4-FFF2-40B4-BE49-F238E27FC236}">
                <a16:creationId xmlns:a16="http://schemas.microsoft.com/office/drawing/2014/main" id="{6EF953D1-F91B-A64B-A20E-31F2EF786B09}"/>
              </a:ext>
            </a:extLst>
          </p:cNvPr>
          <p:cNvSpPr>
            <a:spLocks noGrp="1"/>
          </p:cNvSpPr>
          <p:nvPr>
            <p:ph type="sldNum" sz="quarter" idx="12"/>
          </p:nvPr>
        </p:nvSpPr>
        <p:spPr/>
        <p:txBody>
          <a:bodyPr/>
          <a:lstStyle/>
          <a:p>
            <a:fld id="{8A7A6979-0714-4377-B894-6BE4C2D6E202}" type="slidenum">
              <a:rPr lang="en-US" smtClean="0"/>
              <a:pPr/>
              <a:t>1</a:t>
            </a:fld>
            <a:endParaRPr lang="en-US"/>
          </a:p>
        </p:txBody>
      </p:sp>
    </p:spTree>
    <p:extLst>
      <p:ext uri="{BB962C8B-B14F-4D97-AF65-F5344CB8AC3E}">
        <p14:creationId xmlns:p14="http://schemas.microsoft.com/office/powerpoint/2010/main" val="4145063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1A0D3C8-DD48-9247-9046-4E28BE14BDC1}"/>
              </a:ext>
            </a:extLst>
          </p:cNvPr>
          <p:cNvSpPr/>
          <p:nvPr/>
        </p:nvSpPr>
        <p:spPr>
          <a:xfrm>
            <a:off x="141701" y="4766203"/>
            <a:ext cx="8520348" cy="12453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27" name="Rectangle 26">
            <a:extLst>
              <a:ext uri="{FF2B5EF4-FFF2-40B4-BE49-F238E27FC236}">
                <a16:creationId xmlns:a16="http://schemas.microsoft.com/office/drawing/2014/main" id="{AF264065-62BB-3D40-B0B0-0FE5AC774C90}"/>
              </a:ext>
            </a:extLst>
          </p:cNvPr>
          <p:cNvSpPr/>
          <p:nvPr/>
        </p:nvSpPr>
        <p:spPr>
          <a:xfrm>
            <a:off x="136866" y="2244012"/>
            <a:ext cx="8520348" cy="142966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Data Cleaning Process</a:t>
            </a:r>
          </a:p>
        </p:txBody>
      </p:sp>
      <p:pic>
        <p:nvPicPr>
          <p:cNvPr id="4" name="Picture 3">
            <a:extLst>
              <a:ext uri="{FF2B5EF4-FFF2-40B4-BE49-F238E27FC236}">
                <a16:creationId xmlns:a16="http://schemas.microsoft.com/office/drawing/2014/main" id="{4B6FF656-BFB3-4F96-87E7-AE2EE454978C}"/>
              </a:ext>
            </a:extLst>
          </p:cNvPr>
          <p:cNvPicPr>
            <a:picLocks noChangeAspect="1"/>
          </p:cNvPicPr>
          <p:nvPr/>
        </p:nvPicPr>
        <p:blipFill>
          <a:blip r:embed="rId3"/>
          <a:stretch>
            <a:fillRect/>
          </a:stretch>
        </p:blipFill>
        <p:spPr>
          <a:xfrm>
            <a:off x="1084522" y="2510105"/>
            <a:ext cx="6438068" cy="828675"/>
          </a:xfrm>
          <a:prstGeom prst="rect">
            <a:avLst/>
          </a:prstGeom>
          <a:ln>
            <a:solidFill>
              <a:schemeClr val="tx2"/>
            </a:solidFill>
          </a:ln>
        </p:spPr>
      </p:pic>
      <p:pic>
        <p:nvPicPr>
          <p:cNvPr id="6" name="Picture 5">
            <a:extLst>
              <a:ext uri="{FF2B5EF4-FFF2-40B4-BE49-F238E27FC236}">
                <a16:creationId xmlns:a16="http://schemas.microsoft.com/office/drawing/2014/main" id="{0DA0AE99-3C95-4D1C-A26F-3977D5169A85}"/>
              </a:ext>
            </a:extLst>
          </p:cNvPr>
          <p:cNvPicPr>
            <a:picLocks noChangeAspect="1"/>
          </p:cNvPicPr>
          <p:nvPr/>
        </p:nvPicPr>
        <p:blipFill>
          <a:blip r:embed="rId4"/>
          <a:stretch>
            <a:fillRect/>
          </a:stretch>
        </p:blipFill>
        <p:spPr>
          <a:xfrm>
            <a:off x="1084522" y="4997159"/>
            <a:ext cx="6388153" cy="762000"/>
          </a:xfrm>
          <a:prstGeom prst="rect">
            <a:avLst/>
          </a:prstGeom>
          <a:ln>
            <a:solidFill>
              <a:schemeClr val="tx2"/>
            </a:solidFill>
          </a:ln>
        </p:spPr>
      </p:pic>
      <p:sp>
        <p:nvSpPr>
          <p:cNvPr id="20" name="Slide Number">
            <a:extLst>
              <a:ext uri="{FF2B5EF4-FFF2-40B4-BE49-F238E27FC236}">
                <a16:creationId xmlns:a16="http://schemas.microsoft.com/office/drawing/2014/main" id="{899F34F4-5B55-4678-B7C2-350F465F0919}"/>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grpSp>
        <p:nvGrpSpPr>
          <p:cNvPr id="23" name="Group 22">
            <a:extLst>
              <a:ext uri="{FF2B5EF4-FFF2-40B4-BE49-F238E27FC236}">
                <a16:creationId xmlns:a16="http://schemas.microsoft.com/office/drawing/2014/main" id="{D9E0437A-9695-9545-804F-D03CADC83BC0}"/>
              </a:ext>
            </a:extLst>
          </p:cNvPr>
          <p:cNvGrpSpPr/>
          <p:nvPr/>
        </p:nvGrpSpPr>
        <p:grpSpPr>
          <a:xfrm>
            <a:off x="2371902" y="1275906"/>
            <a:ext cx="5150688" cy="850597"/>
            <a:chOff x="1769664" y="133145"/>
            <a:chExt cx="4859988" cy="964803"/>
          </a:xfrm>
        </p:grpSpPr>
        <p:sp>
          <p:nvSpPr>
            <p:cNvPr id="24" name="Rectangle: Top Corners Rounded 5">
              <a:extLst>
                <a:ext uri="{FF2B5EF4-FFF2-40B4-BE49-F238E27FC236}">
                  <a16:creationId xmlns:a16="http://schemas.microsoft.com/office/drawing/2014/main" id="{42519F87-7BCB-0945-A9F3-03121990B7B1}"/>
                </a:ext>
              </a:extLst>
            </p:cNvPr>
            <p:cNvSpPr/>
            <p:nvPr/>
          </p:nvSpPr>
          <p:spPr>
            <a:xfrm rot="5400000">
              <a:off x="3717256" y="-1814447"/>
              <a:ext cx="964803" cy="48599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tangle: Top Corners Rounded 4">
              <a:extLst>
                <a:ext uri="{FF2B5EF4-FFF2-40B4-BE49-F238E27FC236}">
                  <a16:creationId xmlns:a16="http://schemas.microsoft.com/office/drawing/2014/main" id="{4D9EBFA2-F159-D343-98ED-0B6BD661CE67}"/>
                </a:ext>
              </a:extLst>
            </p:cNvPr>
            <p:cNvSpPr txBox="1"/>
            <p:nvPr/>
          </p:nvSpPr>
          <p:spPr>
            <a:xfrm>
              <a:off x="1769664" y="180243"/>
              <a:ext cx="4812890" cy="870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18415" rIns="18415" bIns="18415" numCol="1" spcCol="1270" anchor="ctr" anchorCtr="0">
              <a:noAutofit/>
            </a:bodyPr>
            <a:lstStyle/>
            <a:p>
              <a:pPr marL="0" lvl="1" algn="ctr" defTabSz="1289050">
                <a:lnSpc>
                  <a:spcPct val="90000"/>
                </a:lnSpc>
                <a:spcBef>
                  <a:spcPct val="0"/>
                </a:spcBef>
                <a:spcAft>
                  <a:spcPct val="15000"/>
                </a:spcAft>
              </a:pPr>
              <a:r>
                <a:rPr lang="en-US" sz="2400"/>
                <a:t>Checking for Other Symbols in Numerical Columns</a:t>
              </a:r>
              <a:endParaRPr lang="en-US" sz="2400" kern="1200"/>
            </a:p>
          </p:txBody>
        </p:sp>
      </p:grpSp>
      <p:sp>
        <p:nvSpPr>
          <p:cNvPr id="26" name="Freeform: Shape 7">
            <a:extLst>
              <a:ext uri="{FF2B5EF4-FFF2-40B4-BE49-F238E27FC236}">
                <a16:creationId xmlns:a16="http://schemas.microsoft.com/office/drawing/2014/main" id="{050E4DD8-E448-644E-BB56-BC43B2537C33}"/>
              </a:ext>
            </a:extLst>
          </p:cNvPr>
          <p:cNvSpPr/>
          <p:nvPr/>
        </p:nvSpPr>
        <p:spPr>
          <a:xfrm>
            <a:off x="1253764" y="1275906"/>
            <a:ext cx="880144" cy="8934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a:t>2</a:t>
            </a:r>
            <a:endParaRPr lang="en-US" sz="3000" kern="1200"/>
          </a:p>
        </p:txBody>
      </p:sp>
      <p:grpSp>
        <p:nvGrpSpPr>
          <p:cNvPr id="29" name="Group 28">
            <a:extLst>
              <a:ext uri="{FF2B5EF4-FFF2-40B4-BE49-F238E27FC236}">
                <a16:creationId xmlns:a16="http://schemas.microsoft.com/office/drawing/2014/main" id="{C27CAEB9-3CFB-E045-AEF0-1485B56E4169}"/>
              </a:ext>
            </a:extLst>
          </p:cNvPr>
          <p:cNvGrpSpPr/>
          <p:nvPr/>
        </p:nvGrpSpPr>
        <p:grpSpPr>
          <a:xfrm>
            <a:off x="2375441" y="3831268"/>
            <a:ext cx="5150688" cy="850597"/>
            <a:chOff x="1769664" y="133145"/>
            <a:chExt cx="4859988" cy="964803"/>
          </a:xfrm>
        </p:grpSpPr>
        <p:sp>
          <p:nvSpPr>
            <p:cNvPr id="30" name="Rectangle: Top Corners Rounded 5">
              <a:extLst>
                <a:ext uri="{FF2B5EF4-FFF2-40B4-BE49-F238E27FC236}">
                  <a16:creationId xmlns:a16="http://schemas.microsoft.com/office/drawing/2014/main" id="{7C14DEBC-61DD-B144-B39F-A85D93F801C9}"/>
                </a:ext>
              </a:extLst>
            </p:cNvPr>
            <p:cNvSpPr/>
            <p:nvPr/>
          </p:nvSpPr>
          <p:spPr>
            <a:xfrm rot="5400000">
              <a:off x="3717256" y="-1814447"/>
              <a:ext cx="964803" cy="48599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Top Corners Rounded 4">
              <a:extLst>
                <a:ext uri="{FF2B5EF4-FFF2-40B4-BE49-F238E27FC236}">
                  <a16:creationId xmlns:a16="http://schemas.microsoft.com/office/drawing/2014/main" id="{22C8640A-1592-3444-B7B6-2D7C68A141B2}"/>
                </a:ext>
              </a:extLst>
            </p:cNvPr>
            <p:cNvSpPr txBox="1"/>
            <p:nvPr/>
          </p:nvSpPr>
          <p:spPr>
            <a:xfrm>
              <a:off x="1769664" y="180243"/>
              <a:ext cx="4812890" cy="870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18415" rIns="18415" bIns="18415" numCol="1" spcCol="1270" anchor="ctr" anchorCtr="0">
              <a:noAutofit/>
            </a:bodyPr>
            <a:lstStyle/>
            <a:p>
              <a:pPr marL="0" lvl="1" algn="ctr" defTabSz="1289050">
                <a:lnSpc>
                  <a:spcPct val="90000"/>
                </a:lnSpc>
                <a:spcBef>
                  <a:spcPct val="0"/>
                </a:spcBef>
                <a:spcAft>
                  <a:spcPct val="15000"/>
                </a:spcAft>
              </a:pPr>
              <a:r>
                <a:rPr lang="en-US" sz="2400"/>
                <a:t>Change Column Type</a:t>
              </a:r>
              <a:endParaRPr lang="en-US" sz="2400" kern="1200"/>
            </a:p>
          </p:txBody>
        </p:sp>
      </p:grpSp>
      <p:sp>
        <p:nvSpPr>
          <p:cNvPr id="32" name="Freeform: Shape 7">
            <a:extLst>
              <a:ext uri="{FF2B5EF4-FFF2-40B4-BE49-F238E27FC236}">
                <a16:creationId xmlns:a16="http://schemas.microsoft.com/office/drawing/2014/main" id="{FEC2D756-F5C2-244A-83A4-94BAEF60EB28}"/>
              </a:ext>
            </a:extLst>
          </p:cNvPr>
          <p:cNvSpPr/>
          <p:nvPr/>
        </p:nvSpPr>
        <p:spPr>
          <a:xfrm>
            <a:off x="1257303" y="3831268"/>
            <a:ext cx="880144" cy="8934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3</a:t>
            </a:r>
          </a:p>
        </p:txBody>
      </p:sp>
    </p:spTree>
    <p:extLst>
      <p:ext uri="{BB962C8B-B14F-4D97-AF65-F5344CB8AC3E}">
        <p14:creationId xmlns:p14="http://schemas.microsoft.com/office/powerpoint/2010/main" val="3753094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B8449E-606A-2845-9B96-4FB0B2B6A5B7}"/>
              </a:ext>
            </a:extLst>
          </p:cNvPr>
          <p:cNvSpPr/>
          <p:nvPr/>
        </p:nvSpPr>
        <p:spPr>
          <a:xfrm>
            <a:off x="136866" y="1233377"/>
            <a:ext cx="8520348" cy="461453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5" name="Date Placeholder 4">
            <a:extLst>
              <a:ext uri="{FF2B5EF4-FFF2-40B4-BE49-F238E27FC236}">
                <a16:creationId xmlns:a16="http://schemas.microsoft.com/office/drawing/2014/main" id="{A7739E45-B5ED-4020-BCD3-D2595BE2A52E}"/>
              </a:ext>
            </a:extLst>
          </p:cNvPr>
          <p:cNvSpPr>
            <a:spLocks noGrp="1"/>
          </p:cNvSpPr>
          <p:nvPr>
            <p:ph type="dt" sz="half" idx="2"/>
          </p:nvPr>
        </p:nvSpPr>
        <p:spPr/>
        <p:txBody>
          <a:bodyPr/>
          <a:lstStyle/>
          <a:p>
            <a:fld id="{E0C8DACD-4E35-4E4C-AC75-C3DE50F04E7E}" type="datetime1">
              <a:rPr lang="en-US" smtClean="0"/>
              <a:pPr/>
              <a:t>4/29/2022</a:t>
            </a:fld>
            <a:endParaRPr lang="en-US"/>
          </a:p>
        </p:txBody>
      </p:sp>
      <p:sp>
        <p:nvSpPr>
          <p:cNvPr id="6" name="Slide Number Placeholder 5">
            <a:extLst>
              <a:ext uri="{FF2B5EF4-FFF2-40B4-BE49-F238E27FC236}">
                <a16:creationId xmlns:a16="http://schemas.microsoft.com/office/drawing/2014/main" id="{40085F76-4163-4CCC-9789-9709B6F8BAB3}"/>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7" name="Title">
            <a:extLst>
              <a:ext uri="{FF2B5EF4-FFF2-40B4-BE49-F238E27FC236}">
                <a16:creationId xmlns:a16="http://schemas.microsoft.com/office/drawing/2014/main" id="{43D16D99-B46E-4E92-905D-5FC3162FCB81}"/>
              </a:ext>
            </a:extLst>
          </p:cNvPr>
          <p:cNvSpPr>
            <a:spLocks noGrp="1"/>
          </p:cNvSpPr>
          <p:nvPr>
            <p:ph type="ctrTitle"/>
          </p:nvPr>
        </p:nvSpPr>
        <p:spPr>
          <a:xfrm>
            <a:off x="433213" y="294311"/>
            <a:ext cx="7758680" cy="498598"/>
          </a:xfrm>
        </p:spPr>
        <p:txBody>
          <a:bodyPr/>
          <a:lstStyle/>
          <a:p>
            <a:r>
              <a:rPr lang="en-US"/>
              <a:t>Exploratory Data Analysis</a:t>
            </a:r>
          </a:p>
        </p:txBody>
      </p:sp>
      <p:grpSp>
        <p:nvGrpSpPr>
          <p:cNvPr id="2" name="Group 1">
            <a:extLst>
              <a:ext uri="{FF2B5EF4-FFF2-40B4-BE49-F238E27FC236}">
                <a16:creationId xmlns:a16="http://schemas.microsoft.com/office/drawing/2014/main" id="{FC71CBE6-F41A-F240-B958-49AAFB772EE0}"/>
              </a:ext>
            </a:extLst>
          </p:cNvPr>
          <p:cNvGrpSpPr/>
          <p:nvPr/>
        </p:nvGrpSpPr>
        <p:grpSpPr>
          <a:xfrm>
            <a:off x="1524000" y="1335186"/>
            <a:ext cx="6096000" cy="4357755"/>
            <a:chOff x="1524000" y="1335186"/>
            <a:chExt cx="6096000" cy="4357755"/>
          </a:xfrm>
        </p:grpSpPr>
        <p:sp>
          <p:nvSpPr>
            <p:cNvPr id="3" name="Freeform 2">
              <a:extLst>
                <a:ext uri="{FF2B5EF4-FFF2-40B4-BE49-F238E27FC236}">
                  <a16:creationId xmlns:a16="http://schemas.microsoft.com/office/drawing/2014/main" id="{953956BD-05FF-324F-8C87-34CC9476EE24}"/>
                </a:ext>
              </a:extLst>
            </p:cNvPr>
            <p:cNvSpPr/>
            <p:nvPr/>
          </p:nvSpPr>
          <p:spPr>
            <a:xfrm>
              <a:off x="3718560" y="1466156"/>
              <a:ext cx="3901440" cy="1047750"/>
            </a:xfrm>
            <a:custGeom>
              <a:avLst/>
              <a:gdLst>
                <a:gd name="connsiteX0" fmla="*/ 174628 w 1047750"/>
                <a:gd name="connsiteY0" fmla="*/ 0 h 3901440"/>
                <a:gd name="connsiteX1" fmla="*/ 873122 w 1047750"/>
                <a:gd name="connsiteY1" fmla="*/ 0 h 3901440"/>
                <a:gd name="connsiteX2" fmla="*/ 1047750 w 1047750"/>
                <a:gd name="connsiteY2" fmla="*/ 174628 h 3901440"/>
                <a:gd name="connsiteX3" fmla="*/ 1047750 w 1047750"/>
                <a:gd name="connsiteY3" fmla="*/ 3901440 h 3901440"/>
                <a:gd name="connsiteX4" fmla="*/ 1047750 w 1047750"/>
                <a:gd name="connsiteY4" fmla="*/ 3901440 h 3901440"/>
                <a:gd name="connsiteX5" fmla="*/ 0 w 1047750"/>
                <a:gd name="connsiteY5" fmla="*/ 3901440 h 3901440"/>
                <a:gd name="connsiteX6" fmla="*/ 0 w 1047750"/>
                <a:gd name="connsiteY6" fmla="*/ 3901440 h 3901440"/>
                <a:gd name="connsiteX7" fmla="*/ 0 w 1047750"/>
                <a:gd name="connsiteY7" fmla="*/ 174628 h 3901440"/>
                <a:gd name="connsiteX8" fmla="*/ 174628 w 1047750"/>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3901440">
                  <a:moveTo>
                    <a:pt x="1047750" y="650251"/>
                  </a:moveTo>
                  <a:lnTo>
                    <a:pt x="1047750" y="3251189"/>
                  </a:lnTo>
                  <a:cubicBezTo>
                    <a:pt x="1047750" y="3610311"/>
                    <a:pt x="1026753" y="3901440"/>
                    <a:pt x="1000853" y="3901440"/>
                  </a:cubicBezTo>
                  <a:lnTo>
                    <a:pt x="0" y="3901440"/>
                  </a:lnTo>
                  <a:lnTo>
                    <a:pt x="0" y="3901440"/>
                  </a:lnTo>
                  <a:lnTo>
                    <a:pt x="0" y="0"/>
                  </a:lnTo>
                  <a:lnTo>
                    <a:pt x="0" y="0"/>
                  </a:lnTo>
                  <a:lnTo>
                    <a:pt x="1000853" y="0"/>
                  </a:lnTo>
                  <a:cubicBezTo>
                    <a:pt x="1026753" y="0"/>
                    <a:pt x="1047750" y="291129"/>
                    <a:pt x="1047750" y="6502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4971" rIns="298796" bIns="174973" numCol="1" spcCol="1270" anchor="ctr" anchorCtr="0">
              <a:noAutofit/>
            </a:bodyPr>
            <a:lstStyle/>
            <a:p>
              <a:pPr marL="228600" lvl="1" indent="-228600" algn="l" defTabSz="889000">
                <a:lnSpc>
                  <a:spcPct val="90000"/>
                </a:lnSpc>
                <a:spcBef>
                  <a:spcPct val="0"/>
                </a:spcBef>
                <a:spcAft>
                  <a:spcPct val="15000"/>
                </a:spcAft>
                <a:buChar char="•"/>
              </a:pPr>
              <a:r>
                <a:rPr lang="en-US" sz="2000" kern="1200"/>
                <a:t>Pie Charts</a:t>
              </a:r>
            </a:p>
          </p:txBody>
        </p:sp>
        <p:sp>
          <p:nvSpPr>
            <p:cNvPr id="4" name="Freeform 3">
              <a:extLst>
                <a:ext uri="{FF2B5EF4-FFF2-40B4-BE49-F238E27FC236}">
                  <a16:creationId xmlns:a16="http://schemas.microsoft.com/office/drawing/2014/main" id="{E80D45EC-75C4-4746-8E7E-DC87E3E814ED}"/>
                </a:ext>
              </a:extLst>
            </p:cNvPr>
            <p:cNvSpPr/>
            <p:nvPr/>
          </p:nvSpPr>
          <p:spPr>
            <a:xfrm>
              <a:off x="1524000" y="1335186"/>
              <a:ext cx="2194560" cy="1309687"/>
            </a:xfrm>
            <a:custGeom>
              <a:avLst/>
              <a:gdLst>
                <a:gd name="connsiteX0" fmla="*/ 0 w 2194560"/>
                <a:gd name="connsiteY0" fmla="*/ 218286 h 1309687"/>
                <a:gd name="connsiteX1" fmla="*/ 218286 w 2194560"/>
                <a:gd name="connsiteY1" fmla="*/ 0 h 1309687"/>
                <a:gd name="connsiteX2" fmla="*/ 1976274 w 2194560"/>
                <a:gd name="connsiteY2" fmla="*/ 0 h 1309687"/>
                <a:gd name="connsiteX3" fmla="*/ 2194560 w 2194560"/>
                <a:gd name="connsiteY3" fmla="*/ 218286 h 1309687"/>
                <a:gd name="connsiteX4" fmla="*/ 2194560 w 2194560"/>
                <a:gd name="connsiteY4" fmla="*/ 1091401 h 1309687"/>
                <a:gd name="connsiteX5" fmla="*/ 1976274 w 2194560"/>
                <a:gd name="connsiteY5" fmla="*/ 1309687 h 1309687"/>
                <a:gd name="connsiteX6" fmla="*/ 218286 w 2194560"/>
                <a:gd name="connsiteY6" fmla="*/ 1309687 h 1309687"/>
                <a:gd name="connsiteX7" fmla="*/ 0 w 2194560"/>
                <a:gd name="connsiteY7" fmla="*/ 1091401 h 1309687"/>
                <a:gd name="connsiteX8" fmla="*/ 0 w 219456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1309687">
                  <a:moveTo>
                    <a:pt x="0" y="218286"/>
                  </a:moveTo>
                  <a:cubicBezTo>
                    <a:pt x="0" y="97730"/>
                    <a:pt x="97730" y="0"/>
                    <a:pt x="218286" y="0"/>
                  </a:cubicBezTo>
                  <a:lnTo>
                    <a:pt x="1976274" y="0"/>
                  </a:lnTo>
                  <a:cubicBezTo>
                    <a:pt x="2096830" y="0"/>
                    <a:pt x="2194560" y="97730"/>
                    <a:pt x="2194560" y="218286"/>
                  </a:cubicBezTo>
                  <a:lnTo>
                    <a:pt x="2194560" y="1091401"/>
                  </a:lnTo>
                  <a:cubicBezTo>
                    <a:pt x="2194560" y="1211957"/>
                    <a:pt x="2096830" y="1309687"/>
                    <a:pt x="1976274" y="1309687"/>
                  </a:cubicBezTo>
                  <a:lnTo>
                    <a:pt x="218286" y="1309687"/>
                  </a:lnTo>
                  <a:cubicBezTo>
                    <a:pt x="97730" y="1309687"/>
                    <a:pt x="0" y="1211957"/>
                    <a:pt x="0" y="1091401"/>
                  </a:cubicBezTo>
                  <a:lnTo>
                    <a:pt x="0" y="2182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14" tIns="117274" rIns="170614" bIns="117274" numCol="1" spcCol="1270" anchor="ctr" anchorCtr="0">
              <a:noAutofit/>
            </a:bodyPr>
            <a:lstStyle/>
            <a:p>
              <a:pPr marL="0" lvl="0" indent="0" algn="ctr" defTabSz="1244600">
                <a:lnSpc>
                  <a:spcPct val="90000"/>
                </a:lnSpc>
                <a:spcBef>
                  <a:spcPct val="0"/>
                </a:spcBef>
                <a:spcAft>
                  <a:spcPct val="35000"/>
                </a:spcAft>
                <a:buNone/>
              </a:pPr>
              <a:r>
                <a:rPr lang="en-US" sz="2800" kern="1200"/>
                <a:t> Categorical Variable</a:t>
              </a:r>
            </a:p>
          </p:txBody>
        </p:sp>
        <p:sp>
          <p:nvSpPr>
            <p:cNvPr id="10" name="Freeform 9">
              <a:extLst>
                <a:ext uri="{FF2B5EF4-FFF2-40B4-BE49-F238E27FC236}">
                  <a16:creationId xmlns:a16="http://schemas.microsoft.com/office/drawing/2014/main" id="{D62AA520-3575-C542-A9D6-C632F49F7960}"/>
                </a:ext>
              </a:extLst>
            </p:cNvPr>
            <p:cNvSpPr/>
            <p:nvPr/>
          </p:nvSpPr>
          <p:spPr>
            <a:xfrm>
              <a:off x="3718560" y="2990188"/>
              <a:ext cx="3901440" cy="1047750"/>
            </a:xfrm>
            <a:custGeom>
              <a:avLst/>
              <a:gdLst>
                <a:gd name="connsiteX0" fmla="*/ 174628 w 1047750"/>
                <a:gd name="connsiteY0" fmla="*/ 0 h 3901440"/>
                <a:gd name="connsiteX1" fmla="*/ 873122 w 1047750"/>
                <a:gd name="connsiteY1" fmla="*/ 0 h 3901440"/>
                <a:gd name="connsiteX2" fmla="*/ 1047750 w 1047750"/>
                <a:gd name="connsiteY2" fmla="*/ 174628 h 3901440"/>
                <a:gd name="connsiteX3" fmla="*/ 1047750 w 1047750"/>
                <a:gd name="connsiteY3" fmla="*/ 3901440 h 3901440"/>
                <a:gd name="connsiteX4" fmla="*/ 1047750 w 1047750"/>
                <a:gd name="connsiteY4" fmla="*/ 3901440 h 3901440"/>
                <a:gd name="connsiteX5" fmla="*/ 0 w 1047750"/>
                <a:gd name="connsiteY5" fmla="*/ 3901440 h 3901440"/>
                <a:gd name="connsiteX6" fmla="*/ 0 w 1047750"/>
                <a:gd name="connsiteY6" fmla="*/ 3901440 h 3901440"/>
                <a:gd name="connsiteX7" fmla="*/ 0 w 1047750"/>
                <a:gd name="connsiteY7" fmla="*/ 174628 h 3901440"/>
                <a:gd name="connsiteX8" fmla="*/ 174628 w 1047750"/>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3901440">
                  <a:moveTo>
                    <a:pt x="1047750" y="650251"/>
                  </a:moveTo>
                  <a:lnTo>
                    <a:pt x="1047750" y="3251189"/>
                  </a:lnTo>
                  <a:cubicBezTo>
                    <a:pt x="1047750" y="3610311"/>
                    <a:pt x="1026753" y="3901440"/>
                    <a:pt x="1000853" y="3901440"/>
                  </a:cubicBezTo>
                  <a:lnTo>
                    <a:pt x="0" y="3901440"/>
                  </a:lnTo>
                  <a:lnTo>
                    <a:pt x="0" y="3901440"/>
                  </a:lnTo>
                  <a:lnTo>
                    <a:pt x="0" y="0"/>
                  </a:lnTo>
                  <a:lnTo>
                    <a:pt x="0" y="0"/>
                  </a:lnTo>
                  <a:lnTo>
                    <a:pt x="1000853" y="0"/>
                  </a:lnTo>
                  <a:cubicBezTo>
                    <a:pt x="1026753" y="0"/>
                    <a:pt x="1047750" y="291129"/>
                    <a:pt x="1047750" y="6502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4972" rIns="298796" bIns="174972" numCol="1" spcCol="1270" anchor="ctr" anchorCtr="0">
              <a:noAutofit/>
            </a:bodyPr>
            <a:lstStyle/>
            <a:p>
              <a:pPr marL="228600" lvl="1" indent="-228600" algn="l" defTabSz="889000">
                <a:lnSpc>
                  <a:spcPct val="90000"/>
                </a:lnSpc>
                <a:spcBef>
                  <a:spcPct val="0"/>
                </a:spcBef>
                <a:spcAft>
                  <a:spcPct val="15000"/>
                </a:spcAft>
                <a:buChar char="•"/>
              </a:pPr>
              <a:r>
                <a:rPr lang="en-US" sz="2000" kern="1200"/>
                <a:t>Market Cap Distinction</a:t>
              </a:r>
            </a:p>
          </p:txBody>
        </p:sp>
        <p:sp>
          <p:nvSpPr>
            <p:cNvPr id="11" name="Freeform 10">
              <a:extLst>
                <a:ext uri="{FF2B5EF4-FFF2-40B4-BE49-F238E27FC236}">
                  <a16:creationId xmlns:a16="http://schemas.microsoft.com/office/drawing/2014/main" id="{F5F8B65C-91AD-D143-A9D9-09E97C43D663}"/>
                </a:ext>
              </a:extLst>
            </p:cNvPr>
            <p:cNvSpPr/>
            <p:nvPr/>
          </p:nvSpPr>
          <p:spPr>
            <a:xfrm>
              <a:off x="1524000" y="2859220"/>
              <a:ext cx="2194560" cy="1309687"/>
            </a:xfrm>
            <a:custGeom>
              <a:avLst/>
              <a:gdLst>
                <a:gd name="connsiteX0" fmla="*/ 0 w 2194560"/>
                <a:gd name="connsiteY0" fmla="*/ 218286 h 1309687"/>
                <a:gd name="connsiteX1" fmla="*/ 218286 w 2194560"/>
                <a:gd name="connsiteY1" fmla="*/ 0 h 1309687"/>
                <a:gd name="connsiteX2" fmla="*/ 1976274 w 2194560"/>
                <a:gd name="connsiteY2" fmla="*/ 0 h 1309687"/>
                <a:gd name="connsiteX3" fmla="*/ 2194560 w 2194560"/>
                <a:gd name="connsiteY3" fmla="*/ 218286 h 1309687"/>
                <a:gd name="connsiteX4" fmla="*/ 2194560 w 2194560"/>
                <a:gd name="connsiteY4" fmla="*/ 1091401 h 1309687"/>
                <a:gd name="connsiteX5" fmla="*/ 1976274 w 2194560"/>
                <a:gd name="connsiteY5" fmla="*/ 1309687 h 1309687"/>
                <a:gd name="connsiteX6" fmla="*/ 218286 w 2194560"/>
                <a:gd name="connsiteY6" fmla="*/ 1309687 h 1309687"/>
                <a:gd name="connsiteX7" fmla="*/ 0 w 2194560"/>
                <a:gd name="connsiteY7" fmla="*/ 1091401 h 1309687"/>
                <a:gd name="connsiteX8" fmla="*/ 0 w 219456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1309687">
                  <a:moveTo>
                    <a:pt x="0" y="218286"/>
                  </a:moveTo>
                  <a:cubicBezTo>
                    <a:pt x="0" y="97730"/>
                    <a:pt x="97730" y="0"/>
                    <a:pt x="218286" y="0"/>
                  </a:cubicBezTo>
                  <a:lnTo>
                    <a:pt x="1976274" y="0"/>
                  </a:lnTo>
                  <a:cubicBezTo>
                    <a:pt x="2096830" y="0"/>
                    <a:pt x="2194560" y="97730"/>
                    <a:pt x="2194560" y="218286"/>
                  </a:cubicBezTo>
                  <a:lnTo>
                    <a:pt x="2194560" y="1091401"/>
                  </a:lnTo>
                  <a:cubicBezTo>
                    <a:pt x="2194560" y="1211957"/>
                    <a:pt x="2096830" y="1309687"/>
                    <a:pt x="1976274" y="1309687"/>
                  </a:cubicBezTo>
                  <a:lnTo>
                    <a:pt x="218286" y="1309687"/>
                  </a:lnTo>
                  <a:cubicBezTo>
                    <a:pt x="97730" y="1309687"/>
                    <a:pt x="0" y="1211957"/>
                    <a:pt x="0" y="1091401"/>
                  </a:cubicBezTo>
                  <a:lnTo>
                    <a:pt x="0" y="2182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14" tIns="117274" rIns="170614" bIns="117274" numCol="1" spcCol="1270" anchor="ctr" anchorCtr="0">
              <a:noAutofit/>
            </a:bodyPr>
            <a:lstStyle/>
            <a:p>
              <a:pPr marL="0" lvl="0" indent="0" algn="ctr" defTabSz="1244600">
                <a:lnSpc>
                  <a:spcPct val="90000"/>
                </a:lnSpc>
                <a:spcBef>
                  <a:spcPct val="0"/>
                </a:spcBef>
                <a:spcAft>
                  <a:spcPct val="35000"/>
                </a:spcAft>
                <a:buNone/>
              </a:pPr>
              <a:r>
                <a:rPr lang="en-US" sz="2800" kern="1200"/>
                <a:t>Market Cap</a:t>
              </a:r>
            </a:p>
          </p:txBody>
        </p:sp>
        <p:sp>
          <p:nvSpPr>
            <p:cNvPr id="12" name="Freeform 11">
              <a:extLst>
                <a:ext uri="{FF2B5EF4-FFF2-40B4-BE49-F238E27FC236}">
                  <a16:creationId xmlns:a16="http://schemas.microsoft.com/office/drawing/2014/main" id="{9D31742E-862A-7047-95DF-EB41F2924BC7}"/>
                </a:ext>
              </a:extLst>
            </p:cNvPr>
            <p:cNvSpPr/>
            <p:nvPr/>
          </p:nvSpPr>
          <p:spPr>
            <a:xfrm>
              <a:off x="3718560" y="4514222"/>
              <a:ext cx="3901440" cy="1047750"/>
            </a:xfrm>
            <a:custGeom>
              <a:avLst/>
              <a:gdLst>
                <a:gd name="connsiteX0" fmla="*/ 174628 w 1047750"/>
                <a:gd name="connsiteY0" fmla="*/ 0 h 3901440"/>
                <a:gd name="connsiteX1" fmla="*/ 873122 w 1047750"/>
                <a:gd name="connsiteY1" fmla="*/ 0 h 3901440"/>
                <a:gd name="connsiteX2" fmla="*/ 1047750 w 1047750"/>
                <a:gd name="connsiteY2" fmla="*/ 174628 h 3901440"/>
                <a:gd name="connsiteX3" fmla="*/ 1047750 w 1047750"/>
                <a:gd name="connsiteY3" fmla="*/ 3901440 h 3901440"/>
                <a:gd name="connsiteX4" fmla="*/ 1047750 w 1047750"/>
                <a:gd name="connsiteY4" fmla="*/ 3901440 h 3901440"/>
                <a:gd name="connsiteX5" fmla="*/ 0 w 1047750"/>
                <a:gd name="connsiteY5" fmla="*/ 3901440 h 3901440"/>
                <a:gd name="connsiteX6" fmla="*/ 0 w 1047750"/>
                <a:gd name="connsiteY6" fmla="*/ 3901440 h 3901440"/>
                <a:gd name="connsiteX7" fmla="*/ 0 w 1047750"/>
                <a:gd name="connsiteY7" fmla="*/ 174628 h 3901440"/>
                <a:gd name="connsiteX8" fmla="*/ 174628 w 1047750"/>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3901440">
                  <a:moveTo>
                    <a:pt x="1047750" y="650251"/>
                  </a:moveTo>
                  <a:lnTo>
                    <a:pt x="1047750" y="3251189"/>
                  </a:lnTo>
                  <a:cubicBezTo>
                    <a:pt x="1047750" y="3610311"/>
                    <a:pt x="1026753" y="3901440"/>
                    <a:pt x="1000853" y="3901440"/>
                  </a:cubicBezTo>
                  <a:lnTo>
                    <a:pt x="0" y="3901440"/>
                  </a:lnTo>
                  <a:lnTo>
                    <a:pt x="0" y="3901440"/>
                  </a:lnTo>
                  <a:lnTo>
                    <a:pt x="0" y="0"/>
                  </a:lnTo>
                  <a:lnTo>
                    <a:pt x="0" y="0"/>
                  </a:lnTo>
                  <a:lnTo>
                    <a:pt x="1000853" y="0"/>
                  </a:lnTo>
                  <a:cubicBezTo>
                    <a:pt x="1026753" y="0"/>
                    <a:pt x="1047750" y="291129"/>
                    <a:pt x="1047750" y="6502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4972" rIns="298796" bIns="174972" numCol="1" spcCol="1270" anchor="ctr" anchorCtr="0">
              <a:noAutofit/>
            </a:bodyPr>
            <a:lstStyle/>
            <a:p>
              <a:pPr marL="228600" lvl="1" indent="-228600" algn="l" defTabSz="889000">
                <a:lnSpc>
                  <a:spcPct val="90000"/>
                </a:lnSpc>
                <a:spcBef>
                  <a:spcPct val="0"/>
                </a:spcBef>
                <a:spcAft>
                  <a:spcPct val="15000"/>
                </a:spcAft>
                <a:buChar char="•"/>
              </a:pPr>
              <a:r>
                <a:rPr lang="en-US" sz="2000" kern="1200"/>
                <a:t>Descriptive Summary</a:t>
              </a:r>
            </a:p>
            <a:p>
              <a:pPr marL="228600" lvl="1" indent="-228600" algn="l" defTabSz="889000">
                <a:lnSpc>
                  <a:spcPct val="90000"/>
                </a:lnSpc>
                <a:spcBef>
                  <a:spcPct val="0"/>
                </a:spcBef>
                <a:spcAft>
                  <a:spcPct val="15000"/>
                </a:spcAft>
                <a:buChar char="•"/>
              </a:pPr>
              <a:r>
                <a:rPr lang="en-US" sz="2000" kern="1200"/>
                <a:t>Box plots (Revenue + Profit)</a:t>
              </a:r>
            </a:p>
            <a:p>
              <a:pPr marL="228600" lvl="1" indent="-228600" algn="l" defTabSz="889000">
                <a:lnSpc>
                  <a:spcPct val="90000"/>
                </a:lnSpc>
                <a:spcBef>
                  <a:spcPct val="0"/>
                </a:spcBef>
                <a:spcAft>
                  <a:spcPct val="15000"/>
                </a:spcAft>
                <a:buChar char="•"/>
              </a:pPr>
              <a:r>
                <a:rPr lang="en-US" sz="2000" kern="1200"/>
                <a:t>Histograms</a:t>
              </a:r>
              <a:endParaRPr lang="en-US" sz="2300" kern="1200"/>
            </a:p>
          </p:txBody>
        </p:sp>
        <p:sp>
          <p:nvSpPr>
            <p:cNvPr id="13" name="Freeform 12">
              <a:extLst>
                <a:ext uri="{FF2B5EF4-FFF2-40B4-BE49-F238E27FC236}">
                  <a16:creationId xmlns:a16="http://schemas.microsoft.com/office/drawing/2014/main" id="{A7C16DF8-5500-BC42-A5A3-ECF6B3D1E730}"/>
                </a:ext>
              </a:extLst>
            </p:cNvPr>
            <p:cNvSpPr/>
            <p:nvPr/>
          </p:nvSpPr>
          <p:spPr>
            <a:xfrm>
              <a:off x="1524000" y="4383254"/>
              <a:ext cx="2194560" cy="1309687"/>
            </a:xfrm>
            <a:custGeom>
              <a:avLst/>
              <a:gdLst>
                <a:gd name="connsiteX0" fmla="*/ 0 w 2194560"/>
                <a:gd name="connsiteY0" fmla="*/ 218286 h 1309687"/>
                <a:gd name="connsiteX1" fmla="*/ 218286 w 2194560"/>
                <a:gd name="connsiteY1" fmla="*/ 0 h 1309687"/>
                <a:gd name="connsiteX2" fmla="*/ 1976274 w 2194560"/>
                <a:gd name="connsiteY2" fmla="*/ 0 h 1309687"/>
                <a:gd name="connsiteX3" fmla="*/ 2194560 w 2194560"/>
                <a:gd name="connsiteY3" fmla="*/ 218286 h 1309687"/>
                <a:gd name="connsiteX4" fmla="*/ 2194560 w 2194560"/>
                <a:gd name="connsiteY4" fmla="*/ 1091401 h 1309687"/>
                <a:gd name="connsiteX5" fmla="*/ 1976274 w 2194560"/>
                <a:gd name="connsiteY5" fmla="*/ 1309687 h 1309687"/>
                <a:gd name="connsiteX6" fmla="*/ 218286 w 2194560"/>
                <a:gd name="connsiteY6" fmla="*/ 1309687 h 1309687"/>
                <a:gd name="connsiteX7" fmla="*/ 0 w 2194560"/>
                <a:gd name="connsiteY7" fmla="*/ 1091401 h 1309687"/>
                <a:gd name="connsiteX8" fmla="*/ 0 w 219456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1309687">
                  <a:moveTo>
                    <a:pt x="0" y="218286"/>
                  </a:moveTo>
                  <a:cubicBezTo>
                    <a:pt x="0" y="97730"/>
                    <a:pt x="97730" y="0"/>
                    <a:pt x="218286" y="0"/>
                  </a:cubicBezTo>
                  <a:lnTo>
                    <a:pt x="1976274" y="0"/>
                  </a:lnTo>
                  <a:cubicBezTo>
                    <a:pt x="2096830" y="0"/>
                    <a:pt x="2194560" y="97730"/>
                    <a:pt x="2194560" y="218286"/>
                  </a:cubicBezTo>
                  <a:lnTo>
                    <a:pt x="2194560" y="1091401"/>
                  </a:lnTo>
                  <a:cubicBezTo>
                    <a:pt x="2194560" y="1211957"/>
                    <a:pt x="2096830" y="1309687"/>
                    <a:pt x="1976274" y="1309687"/>
                  </a:cubicBezTo>
                  <a:lnTo>
                    <a:pt x="218286" y="1309687"/>
                  </a:lnTo>
                  <a:cubicBezTo>
                    <a:pt x="97730" y="1309687"/>
                    <a:pt x="0" y="1211957"/>
                    <a:pt x="0" y="1091401"/>
                  </a:cubicBezTo>
                  <a:lnTo>
                    <a:pt x="0" y="2182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5854" tIns="124894" rIns="185854" bIns="124894" numCol="1" spcCol="1270" anchor="ctr" anchorCtr="0">
              <a:noAutofit/>
            </a:bodyPr>
            <a:lstStyle/>
            <a:p>
              <a:pPr marL="0" lvl="0" indent="0" algn="ctr" defTabSz="1422400">
                <a:lnSpc>
                  <a:spcPct val="90000"/>
                </a:lnSpc>
                <a:spcBef>
                  <a:spcPct val="0"/>
                </a:spcBef>
                <a:spcAft>
                  <a:spcPct val="35000"/>
                </a:spcAft>
                <a:buNone/>
              </a:pPr>
              <a:r>
                <a:rPr lang="en-US" sz="3200" kern="1200"/>
                <a:t>Numerical Summary</a:t>
              </a:r>
            </a:p>
          </p:txBody>
        </p:sp>
      </p:grpSp>
    </p:spTree>
    <p:extLst>
      <p:ext uri="{BB962C8B-B14F-4D97-AF65-F5344CB8AC3E}">
        <p14:creationId xmlns:p14="http://schemas.microsoft.com/office/powerpoint/2010/main" val="122507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01D1C31-3B96-F943-B0AD-82E1CF4C8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997" y="1528329"/>
            <a:ext cx="5050413" cy="441428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B4FFB098-9FA0-404D-BCFF-60D115191A15}"/>
              </a:ext>
            </a:extLst>
          </p:cNvPr>
          <p:cNvSpPr/>
          <p:nvPr/>
        </p:nvSpPr>
        <p:spPr>
          <a:xfrm>
            <a:off x="251759" y="1876804"/>
            <a:ext cx="1451728" cy="166204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23 companies are first-time entrants to Fortune 500</a:t>
            </a: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2" y="294311"/>
            <a:ext cx="8041121" cy="498598"/>
          </a:xfrm>
        </p:spPr>
        <p:txBody>
          <a:bodyPr/>
          <a:lstStyle/>
          <a:p>
            <a:r>
              <a:rPr lang="en-US"/>
              <a:t>Categorical variable : Pie charts</a:t>
            </a:r>
          </a:p>
        </p:txBody>
      </p:sp>
      <p:sp>
        <p:nvSpPr>
          <p:cNvPr id="6" name="Slide Number">
            <a:extLst>
              <a:ext uri="{FF2B5EF4-FFF2-40B4-BE49-F238E27FC236}">
                <a16:creationId xmlns:a16="http://schemas.microsoft.com/office/drawing/2014/main" id="{4B196E93-1621-441D-9570-1C3E3DDC8FF5}"/>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10" name="Arrow: Left 9">
            <a:extLst>
              <a:ext uri="{FF2B5EF4-FFF2-40B4-BE49-F238E27FC236}">
                <a16:creationId xmlns:a16="http://schemas.microsoft.com/office/drawing/2014/main" id="{975ADB6D-4848-444E-8F79-96F50052CAD3}"/>
              </a:ext>
            </a:extLst>
          </p:cNvPr>
          <p:cNvSpPr/>
          <p:nvPr/>
        </p:nvSpPr>
        <p:spPr>
          <a:xfrm>
            <a:off x="1774173" y="2543113"/>
            <a:ext cx="386500" cy="179108"/>
          </a:xfrm>
          <a:prstGeom prst="lef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669B3BF-250E-44A8-B74E-4FA6FC0A1E20}"/>
              </a:ext>
            </a:extLst>
          </p:cNvPr>
          <p:cNvSpPr txBox="1"/>
          <p:nvPr/>
        </p:nvSpPr>
        <p:spPr>
          <a:xfrm>
            <a:off x="3921551" y="6547041"/>
            <a:ext cx="3450210" cy="246221"/>
          </a:xfrm>
          <a:prstGeom prst="rect">
            <a:avLst/>
          </a:prstGeom>
          <a:noFill/>
        </p:spPr>
        <p:txBody>
          <a:bodyPr wrap="square" rtlCol="0">
            <a:spAutoFit/>
          </a:bodyPr>
          <a:lstStyle/>
          <a:p>
            <a:r>
              <a:rPr lang="en-US" sz="1000">
                <a:solidFill>
                  <a:schemeClr val="bg1"/>
                </a:solidFill>
              </a:rPr>
              <a:t>*Only Fortune 500 companies are considered for this metric</a:t>
            </a:r>
          </a:p>
        </p:txBody>
      </p:sp>
      <p:sp>
        <p:nvSpPr>
          <p:cNvPr id="18" name="Rectangle: Rounded Corners 17">
            <a:extLst>
              <a:ext uri="{FF2B5EF4-FFF2-40B4-BE49-F238E27FC236}">
                <a16:creationId xmlns:a16="http://schemas.microsoft.com/office/drawing/2014/main" id="{647079EF-73D6-47B6-8F16-CA762DF5CF81}"/>
              </a:ext>
            </a:extLst>
          </p:cNvPr>
          <p:cNvSpPr/>
          <p:nvPr/>
        </p:nvSpPr>
        <p:spPr>
          <a:xfrm>
            <a:off x="175934" y="4446031"/>
            <a:ext cx="1451728" cy="12003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Only 68 companies have a woman CEO </a:t>
            </a:r>
          </a:p>
        </p:txBody>
      </p:sp>
      <p:sp>
        <p:nvSpPr>
          <p:cNvPr id="19" name="Arrow: Left 18">
            <a:extLst>
              <a:ext uri="{FF2B5EF4-FFF2-40B4-BE49-F238E27FC236}">
                <a16:creationId xmlns:a16="http://schemas.microsoft.com/office/drawing/2014/main" id="{78F1268C-1ED3-42B0-B520-FAFA2096C5B6}"/>
              </a:ext>
            </a:extLst>
          </p:cNvPr>
          <p:cNvSpPr/>
          <p:nvPr/>
        </p:nvSpPr>
        <p:spPr>
          <a:xfrm>
            <a:off x="1774173" y="4956642"/>
            <a:ext cx="386500" cy="179108"/>
          </a:xfrm>
          <a:prstGeom prst="lef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3C4FAFD-07F7-4AEA-831E-1E43D2CBF28E}"/>
              </a:ext>
            </a:extLst>
          </p:cNvPr>
          <p:cNvSpPr/>
          <p:nvPr/>
        </p:nvSpPr>
        <p:spPr>
          <a:xfrm>
            <a:off x="7535152" y="2019304"/>
            <a:ext cx="1451728" cy="12003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956 companies do not have founder as CEOs</a:t>
            </a:r>
          </a:p>
        </p:txBody>
      </p:sp>
      <p:sp>
        <p:nvSpPr>
          <p:cNvPr id="27" name="Arrow: Left 26">
            <a:extLst>
              <a:ext uri="{FF2B5EF4-FFF2-40B4-BE49-F238E27FC236}">
                <a16:creationId xmlns:a16="http://schemas.microsoft.com/office/drawing/2014/main" id="{A98CC390-3A58-459C-95D5-760F38136B1C}"/>
              </a:ext>
            </a:extLst>
          </p:cNvPr>
          <p:cNvSpPr/>
          <p:nvPr/>
        </p:nvSpPr>
        <p:spPr>
          <a:xfrm rot="10800000">
            <a:off x="6970574" y="2543113"/>
            <a:ext cx="386500" cy="179108"/>
          </a:xfrm>
          <a:prstGeom prst="lef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CD351DAC-8EF1-4887-89B9-80B9FBD35DB6}"/>
              </a:ext>
            </a:extLst>
          </p:cNvPr>
          <p:cNvSpPr/>
          <p:nvPr/>
        </p:nvSpPr>
        <p:spPr>
          <a:xfrm>
            <a:off x="7535152" y="4446028"/>
            <a:ext cx="1451728" cy="12003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144 companies are yet to break-even</a:t>
            </a:r>
          </a:p>
        </p:txBody>
      </p:sp>
      <p:sp>
        <p:nvSpPr>
          <p:cNvPr id="29" name="Arrow: Left 28">
            <a:extLst>
              <a:ext uri="{FF2B5EF4-FFF2-40B4-BE49-F238E27FC236}">
                <a16:creationId xmlns:a16="http://schemas.microsoft.com/office/drawing/2014/main" id="{6B7DF119-4CEC-4763-A70E-8DA234571007}"/>
              </a:ext>
            </a:extLst>
          </p:cNvPr>
          <p:cNvSpPr/>
          <p:nvPr/>
        </p:nvSpPr>
        <p:spPr>
          <a:xfrm rot="10800000">
            <a:off x="6970574" y="4956642"/>
            <a:ext cx="386500" cy="179108"/>
          </a:xfrm>
          <a:prstGeom prst="lef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95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8AB595-4F7B-46EF-95E9-BBDBE8FC0323}"/>
              </a:ext>
            </a:extLst>
          </p:cNvPr>
          <p:cNvPicPr>
            <a:picLocks noChangeAspect="1"/>
          </p:cNvPicPr>
          <p:nvPr/>
        </p:nvPicPr>
        <p:blipFill>
          <a:blip r:embed="rId3"/>
          <a:stretch>
            <a:fillRect/>
          </a:stretch>
        </p:blipFill>
        <p:spPr>
          <a:xfrm>
            <a:off x="411049" y="1254524"/>
            <a:ext cx="7343480" cy="3533775"/>
          </a:xfrm>
          <a:prstGeom prst="rect">
            <a:avLst/>
          </a:prstGeom>
          <a:ln>
            <a:solidFill>
              <a:schemeClr val="tx2"/>
            </a:solidFill>
          </a:ln>
        </p:spPr>
      </p:pic>
      <p:sp>
        <p:nvSpPr>
          <p:cNvPr id="15" name="Rectangle 14">
            <a:extLst>
              <a:ext uri="{FF2B5EF4-FFF2-40B4-BE49-F238E27FC236}">
                <a16:creationId xmlns:a16="http://schemas.microsoft.com/office/drawing/2014/main" id="{C9A6BE19-E1DD-4C8E-9E95-9C750E839B16}"/>
              </a:ext>
            </a:extLst>
          </p:cNvPr>
          <p:cNvSpPr/>
          <p:nvPr/>
        </p:nvSpPr>
        <p:spPr>
          <a:xfrm>
            <a:off x="609011" y="4155976"/>
            <a:ext cx="4788817" cy="56800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a:extLst>
              <a:ext uri="{FF2B5EF4-FFF2-40B4-BE49-F238E27FC236}">
                <a16:creationId xmlns:a16="http://schemas.microsoft.com/office/drawing/2014/main" id="{09283D34-45AD-4CD3-8BF1-9A4D3259DB76}"/>
              </a:ext>
            </a:extLst>
          </p:cNvPr>
          <p:cNvSpPr>
            <a:spLocks noGrp="1"/>
          </p:cNvSpPr>
          <p:nvPr>
            <p:ph type="ctrTitle"/>
          </p:nvPr>
        </p:nvSpPr>
        <p:spPr>
          <a:xfrm>
            <a:off x="298247" y="294311"/>
            <a:ext cx="8813107" cy="443198"/>
          </a:xfrm>
        </p:spPr>
        <p:txBody>
          <a:bodyPr/>
          <a:lstStyle/>
          <a:p>
            <a:r>
              <a:rPr lang="en-US" sz="3200"/>
              <a:t>Numerical Variable : Descriptive Summary</a:t>
            </a:r>
          </a:p>
        </p:txBody>
      </p:sp>
      <p:sp>
        <p:nvSpPr>
          <p:cNvPr id="18" name="Slide Number">
            <a:extLst>
              <a:ext uri="{FF2B5EF4-FFF2-40B4-BE49-F238E27FC236}">
                <a16:creationId xmlns:a16="http://schemas.microsoft.com/office/drawing/2014/main" id="{13FA4344-6D55-4EDE-B8C6-0C45260F3FED}"/>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2" name="Rounded Rectangular Callout 1">
            <a:extLst>
              <a:ext uri="{FF2B5EF4-FFF2-40B4-BE49-F238E27FC236}">
                <a16:creationId xmlns:a16="http://schemas.microsoft.com/office/drawing/2014/main" id="{B8C6D540-C550-8149-B44A-F1FC03F39B44}"/>
              </a:ext>
            </a:extLst>
          </p:cNvPr>
          <p:cNvSpPr/>
          <p:nvPr/>
        </p:nvSpPr>
        <p:spPr>
          <a:xfrm>
            <a:off x="411048" y="5323037"/>
            <a:ext cx="7865323" cy="552893"/>
          </a:xfrm>
          <a:prstGeom prst="wedgeRoundRectCallout">
            <a:avLst>
              <a:gd name="adj1" fmla="val -19752"/>
              <a:gd name="adj2" fmla="val -77884"/>
              <a:gd name="adj3" fmla="val 16667"/>
            </a:avLst>
          </a:prstGeom>
          <a:solidFill>
            <a:schemeClr val="tx2">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Revenue, Profit and Number of Employees are heavily right skewed </a:t>
            </a:r>
          </a:p>
        </p:txBody>
      </p:sp>
    </p:spTree>
    <p:extLst>
      <p:ext uri="{BB962C8B-B14F-4D97-AF65-F5344CB8AC3E}">
        <p14:creationId xmlns:p14="http://schemas.microsoft.com/office/powerpoint/2010/main" val="353685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201740" cy="498598"/>
          </a:xfrm>
        </p:spPr>
        <p:txBody>
          <a:bodyPr/>
          <a:lstStyle/>
          <a:p>
            <a:r>
              <a:rPr lang="en-US"/>
              <a:t>Market Cap Distinction</a:t>
            </a:r>
          </a:p>
        </p:txBody>
      </p:sp>
      <p:pic>
        <p:nvPicPr>
          <p:cNvPr id="5" name="Picture 4">
            <a:extLst>
              <a:ext uri="{FF2B5EF4-FFF2-40B4-BE49-F238E27FC236}">
                <a16:creationId xmlns:a16="http://schemas.microsoft.com/office/drawing/2014/main" id="{5D076CFF-18B0-4BF2-8DCD-C31ACC5DA27D}"/>
              </a:ext>
            </a:extLst>
          </p:cNvPr>
          <p:cNvPicPr>
            <a:picLocks noChangeAspect="1"/>
          </p:cNvPicPr>
          <p:nvPr/>
        </p:nvPicPr>
        <p:blipFill>
          <a:blip r:embed="rId3"/>
          <a:stretch>
            <a:fillRect/>
          </a:stretch>
        </p:blipFill>
        <p:spPr>
          <a:xfrm>
            <a:off x="249586" y="4162344"/>
            <a:ext cx="5129107" cy="1672922"/>
          </a:xfrm>
          <a:prstGeom prst="rect">
            <a:avLst/>
          </a:prstGeom>
          <a:ln>
            <a:solidFill>
              <a:schemeClr val="tx2"/>
            </a:solidFill>
          </a:ln>
        </p:spPr>
      </p:pic>
      <p:sp>
        <p:nvSpPr>
          <p:cNvPr id="8" name="Slide Number">
            <a:extLst>
              <a:ext uri="{FF2B5EF4-FFF2-40B4-BE49-F238E27FC236}">
                <a16:creationId xmlns:a16="http://schemas.microsoft.com/office/drawing/2014/main" id="{651C7BE5-149A-4B09-9D7F-FF5EEA354F51}"/>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9" name="Title">
            <a:extLst>
              <a:ext uri="{FF2B5EF4-FFF2-40B4-BE49-F238E27FC236}">
                <a16:creationId xmlns:a16="http://schemas.microsoft.com/office/drawing/2014/main" id="{3EAA4E18-A0D1-C742-A3E2-7B943ACEC2BC}"/>
              </a:ext>
            </a:extLst>
          </p:cNvPr>
          <p:cNvSpPr txBox="1">
            <a:spLocks/>
          </p:cNvSpPr>
          <p:nvPr/>
        </p:nvSpPr>
        <p:spPr bwMode="blackWhite">
          <a:xfrm>
            <a:off x="851846" y="1236391"/>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Classification*</a:t>
            </a:r>
            <a:endParaRPr lang="en-US" sz="2800" i="0"/>
          </a:p>
        </p:txBody>
      </p:sp>
      <p:pic>
        <p:nvPicPr>
          <p:cNvPr id="3" name="Picture 2">
            <a:extLst>
              <a:ext uri="{FF2B5EF4-FFF2-40B4-BE49-F238E27FC236}">
                <a16:creationId xmlns:a16="http://schemas.microsoft.com/office/drawing/2014/main" id="{805A5DA2-D3FE-3046-B912-32A969A29B37}"/>
              </a:ext>
            </a:extLst>
          </p:cNvPr>
          <p:cNvPicPr>
            <a:picLocks noChangeAspect="1"/>
          </p:cNvPicPr>
          <p:nvPr/>
        </p:nvPicPr>
        <p:blipFill>
          <a:blip r:embed="rId4"/>
          <a:stretch>
            <a:fillRect/>
          </a:stretch>
        </p:blipFill>
        <p:spPr>
          <a:xfrm>
            <a:off x="251784" y="1144595"/>
            <a:ext cx="552893" cy="547446"/>
          </a:xfrm>
          <a:prstGeom prst="rect">
            <a:avLst/>
          </a:prstGeom>
        </p:spPr>
      </p:pic>
      <p:graphicFrame>
        <p:nvGraphicFramePr>
          <p:cNvPr id="4" name="Table 3">
            <a:extLst>
              <a:ext uri="{FF2B5EF4-FFF2-40B4-BE49-F238E27FC236}">
                <a16:creationId xmlns:a16="http://schemas.microsoft.com/office/drawing/2014/main" id="{81EC4810-648D-6648-8F1E-C12E7DF4BFA7}"/>
              </a:ext>
            </a:extLst>
          </p:cNvPr>
          <p:cNvGraphicFramePr>
            <a:graphicFrameLocks noGrp="1"/>
          </p:cNvGraphicFramePr>
          <p:nvPr>
            <p:extLst>
              <p:ext uri="{D42A27DB-BD31-4B8C-83A1-F6EECF244321}">
                <p14:modId xmlns:p14="http://schemas.microsoft.com/office/powerpoint/2010/main" val="3884067647"/>
              </p:ext>
            </p:extLst>
          </p:nvPr>
        </p:nvGraphicFramePr>
        <p:xfrm>
          <a:off x="251784" y="1791008"/>
          <a:ext cx="7584412" cy="1483820"/>
        </p:xfrm>
        <a:graphic>
          <a:graphicData uri="http://schemas.openxmlformats.org/drawingml/2006/table">
            <a:tbl>
              <a:tblPr>
                <a:tableStyleId>{5C22544A-7EE6-4342-B048-85BDC9FD1C3A}</a:tableStyleId>
              </a:tblPr>
              <a:tblGrid>
                <a:gridCol w="2254002">
                  <a:extLst>
                    <a:ext uri="{9D8B030D-6E8A-4147-A177-3AD203B41FA5}">
                      <a16:colId xmlns:a16="http://schemas.microsoft.com/office/drawing/2014/main" val="2349856629"/>
                    </a:ext>
                  </a:extLst>
                </a:gridCol>
                <a:gridCol w="2847962">
                  <a:extLst>
                    <a:ext uri="{9D8B030D-6E8A-4147-A177-3AD203B41FA5}">
                      <a16:colId xmlns:a16="http://schemas.microsoft.com/office/drawing/2014/main" val="3663733475"/>
                    </a:ext>
                  </a:extLst>
                </a:gridCol>
                <a:gridCol w="2482448">
                  <a:extLst>
                    <a:ext uri="{9D8B030D-6E8A-4147-A177-3AD203B41FA5}">
                      <a16:colId xmlns:a16="http://schemas.microsoft.com/office/drawing/2014/main" val="1500549"/>
                    </a:ext>
                  </a:extLst>
                </a:gridCol>
              </a:tblGrid>
              <a:tr h="370955">
                <a:tc>
                  <a:txBody>
                    <a:bodyPr/>
                    <a:lstStyle/>
                    <a:p>
                      <a:pPr algn="ctr" fontAlgn="ctr"/>
                      <a:r>
                        <a:rPr lang="en-IN" sz="1600" b="1" u="none" strike="noStrike">
                          <a:solidFill>
                            <a:schemeClr val="accent1"/>
                          </a:solidFill>
                          <a:effectLst/>
                        </a:rPr>
                        <a:t>Company Stock Size</a:t>
                      </a:r>
                      <a:endParaRPr lang="en-IN" sz="1600" b="1"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ctr"/>
                      <a:r>
                        <a:rPr lang="en-IN" sz="1600" b="1" u="none" strike="noStrike">
                          <a:solidFill>
                            <a:schemeClr val="accent1"/>
                          </a:solidFill>
                          <a:effectLst/>
                        </a:rPr>
                        <a:t>Market Value of Company</a:t>
                      </a:r>
                      <a:endParaRPr lang="en-IN" sz="1600" b="1"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ctr"/>
                      <a:r>
                        <a:rPr lang="en-IN" sz="1600" b="1" u="none" strike="noStrike">
                          <a:solidFill>
                            <a:schemeClr val="accent1"/>
                          </a:solidFill>
                          <a:effectLst/>
                        </a:rPr>
                        <a:t>Number of Companies</a:t>
                      </a:r>
                      <a:endParaRPr lang="en-IN" sz="1600" b="1"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79169181"/>
                  </a:ext>
                </a:extLst>
              </a:tr>
              <a:tr h="370955">
                <a:tc>
                  <a:txBody>
                    <a:bodyPr/>
                    <a:lstStyle/>
                    <a:p>
                      <a:pPr algn="ctr" fontAlgn="ctr"/>
                      <a:r>
                        <a:rPr lang="en-IN" sz="1400" u="none" strike="noStrike">
                          <a:effectLst/>
                        </a:rPr>
                        <a:t>Large-Cap</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$10 Billion and above</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384</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12205007"/>
                  </a:ext>
                </a:extLst>
              </a:tr>
              <a:tr h="370955">
                <a:tc>
                  <a:txBody>
                    <a:bodyPr/>
                    <a:lstStyle/>
                    <a:p>
                      <a:pPr algn="ctr" fontAlgn="ctr"/>
                      <a:r>
                        <a:rPr lang="en-IN" sz="1400" u="none" strike="noStrike">
                          <a:effectLst/>
                        </a:rPr>
                        <a:t>Mid-Cap</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$2 Billion - $ 10 Billion</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306</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12590172"/>
                  </a:ext>
                </a:extLst>
              </a:tr>
              <a:tr h="370955">
                <a:tc>
                  <a:txBody>
                    <a:bodyPr/>
                    <a:lstStyle/>
                    <a:p>
                      <a:pPr algn="ctr" fontAlgn="ctr"/>
                      <a:r>
                        <a:rPr lang="en-IN" sz="1400" u="none" strike="noStrike">
                          <a:effectLst/>
                        </a:rPr>
                        <a:t>Small-Cap</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$300 Million - $ 2 Billion</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400" u="none" strike="noStrike">
                          <a:effectLst/>
                        </a:rPr>
                        <a:t>210</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73218274"/>
                  </a:ext>
                </a:extLst>
              </a:tr>
            </a:tbl>
          </a:graphicData>
        </a:graphic>
      </p:graphicFrame>
      <p:sp>
        <p:nvSpPr>
          <p:cNvPr id="10" name="Title">
            <a:extLst>
              <a:ext uri="{FF2B5EF4-FFF2-40B4-BE49-F238E27FC236}">
                <a16:creationId xmlns:a16="http://schemas.microsoft.com/office/drawing/2014/main" id="{19772081-AADA-5041-9A96-F727D71D5D72}"/>
              </a:ext>
            </a:extLst>
          </p:cNvPr>
          <p:cNvSpPr txBox="1">
            <a:spLocks/>
          </p:cNvSpPr>
          <p:nvPr/>
        </p:nvSpPr>
        <p:spPr bwMode="blackWhite">
          <a:xfrm>
            <a:off x="940450" y="3664164"/>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12" name="Picture 11">
            <a:extLst>
              <a:ext uri="{FF2B5EF4-FFF2-40B4-BE49-F238E27FC236}">
                <a16:creationId xmlns:a16="http://schemas.microsoft.com/office/drawing/2014/main" id="{FA592EB8-7336-7A4A-AFCE-87BA154CB332}"/>
              </a:ext>
            </a:extLst>
          </p:cNvPr>
          <p:cNvPicPr>
            <a:picLocks noChangeAspect="1"/>
          </p:cNvPicPr>
          <p:nvPr/>
        </p:nvPicPr>
        <p:blipFill>
          <a:blip r:embed="rId5"/>
          <a:stretch>
            <a:fillRect/>
          </a:stretch>
        </p:blipFill>
        <p:spPr>
          <a:xfrm rot="10800000">
            <a:off x="241151" y="3589074"/>
            <a:ext cx="658583" cy="537978"/>
          </a:xfrm>
          <a:prstGeom prst="rect">
            <a:avLst/>
          </a:prstGeom>
        </p:spPr>
      </p:pic>
      <p:sp>
        <p:nvSpPr>
          <p:cNvPr id="14" name="TextBox 13">
            <a:extLst>
              <a:ext uri="{FF2B5EF4-FFF2-40B4-BE49-F238E27FC236}">
                <a16:creationId xmlns:a16="http://schemas.microsoft.com/office/drawing/2014/main" id="{17262241-103A-E941-9F7B-CDCBA410F0F3}"/>
              </a:ext>
            </a:extLst>
          </p:cNvPr>
          <p:cNvSpPr txBox="1"/>
          <p:nvPr/>
        </p:nvSpPr>
        <p:spPr>
          <a:xfrm>
            <a:off x="0" y="6439137"/>
            <a:ext cx="9253723" cy="430887"/>
          </a:xfrm>
          <a:prstGeom prst="rect">
            <a:avLst/>
          </a:prstGeom>
          <a:noFill/>
        </p:spPr>
        <p:txBody>
          <a:bodyPr wrap="square" rtlCol="0">
            <a:spAutoFit/>
          </a:bodyPr>
          <a:lstStyle/>
          <a:p>
            <a:r>
              <a:rPr lang="en-US" sz="1100">
                <a:solidFill>
                  <a:schemeClr val="tx2"/>
                </a:solidFill>
              </a:rPr>
              <a:t>*</a:t>
            </a:r>
            <a:r>
              <a:rPr lang="en-US" sz="1100">
                <a:solidFill>
                  <a:schemeClr val="bg1"/>
                </a:solidFill>
              </a:rPr>
              <a:t> 50 companies have Market cap less than $300 million and have been excluded from the classification. 50 other companies have also been excluded where market cap values was not available in the dataset </a:t>
            </a:r>
          </a:p>
        </p:txBody>
      </p:sp>
    </p:spTree>
    <p:extLst>
      <p:ext uri="{BB962C8B-B14F-4D97-AF65-F5344CB8AC3E}">
        <p14:creationId xmlns:p14="http://schemas.microsoft.com/office/powerpoint/2010/main" val="86627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239C24E5-029A-42B9-9DD5-CC20334F4869}"/>
              </a:ext>
            </a:extLst>
          </p:cNvPr>
          <p:cNvSpPr>
            <a:spLocks noGrp="1"/>
          </p:cNvSpPr>
          <p:nvPr>
            <p:ph type="ctrTitle"/>
          </p:nvPr>
        </p:nvSpPr>
        <p:spPr>
          <a:xfrm>
            <a:off x="433213" y="294311"/>
            <a:ext cx="8201740" cy="443198"/>
          </a:xfrm>
        </p:spPr>
        <p:txBody>
          <a:bodyPr/>
          <a:lstStyle/>
          <a:p>
            <a:r>
              <a:rPr lang="en-US" sz="3200"/>
              <a:t>Numerical Variable : Box Plots (Revenue)</a:t>
            </a:r>
          </a:p>
        </p:txBody>
      </p:sp>
      <p:pic>
        <p:nvPicPr>
          <p:cNvPr id="7" name="Picture 6">
            <a:extLst>
              <a:ext uri="{FF2B5EF4-FFF2-40B4-BE49-F238E27FC236}">
                <a16:creationId xmlns:a16="http://schemas.microsoft.com/office/drawing/2014/main" id="{4E7DCEC1-E60E-4C7C-9C83-74EB57C155D9}"/>
              </a:ext>
            </a:extLst>
          </p:cNvPr>
          <p:cNvPicPr>
            <a:picLocks noChangeAspect="1"/>
          </p:cNvPicPr>
          <p:nvPr/>
        </p:nvPicPr>
        <p:blipFill>
          <a:blip r:embed="rId3"/>
          <a:stretch>
            <a:fillRect/>
          </a:stretch>
        </p:blipFill>
        <p:spPr>
          <a:xfrm>
            <a:off x="134466" y="2659288"/>
            <a:ext cx="5436780" cy="1564465"/>
          </a:xfrm>
          <a:prstGeom prst="rect">
            <a:avLst/>
          </a:prstGeom>
        </p:spPr>
      </p:pic>
      <p:pic>
        <p:nvPicPr>
          <p:cNvPr id="12" name="Picture 11">
            <a:extLst>
              <a:ext uri="{FF2B5EF4-FFF2-40B4-BE49-F238E27FC236}">
                <a16:creationId xmlns:a16="http://schemas.microsoft.com/office/drawing/2014/main" id="{57076353-9D55-4F65-B689-BDF14C4B0B7F}"/>
              </a:ext>
            </a:extLst>
          </p:cNvPr>
          <p:cNvPicPr>
            <a:picLocks noChangeAspect="1"/>
          </p:cNvPicPr>
          <p:nvPr/>
        </p:nvPicPr>
        <p:blipFill>
          <a:blip r:embed="rId4"/>
          <a:stretch>
            <a:fillRect/>
          </a:stretch>
        </p:blipFill>
        <p:spPr>
          <a:xfrm>
            <a:off x="125038" y="4259664"/>
            <a:ext cx="5440499" cy="1731075"/>
          </a:xfrm>
          <a:prstGeom prst="rect">
            <a:avLst/>
          </a:prstGeom>
        </p:spPr>
      </p:pic>
      <p:cxnSp>
        <p:nvCxnSpPr>
          <p:cNvPr id="14" name="Straight Connector 13">
            <a:extLst>
              <a:ext uri="{FF2B5EF4-FFF2-40B4-BE49-F238E27FC236}">
                <a16:creationId xmlns:a16="http://schemas.microsoft.com/office/drawing/2014/main" id="{29A46C4B-C855-425E-81B6-785F7D764CC2}"/>
              </a:ext>
            </a:extLst>
          </p:cNvPr>
          <p:cNvCxnSpPr>
            <a:cxnSpLocks/>
          </p:cNvCxnSpPr>
          <p:nvPr/>
        </p:nvCxnSpPr>
        <p:spPr>
          <a:xfrm>
            <a:off x="518474" y="2624821"/>
            <a:ext cx="527901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E240A9-FE28-4551-805F-4ED78B72D703}"/>
              </a:ext>
            </a:extLst>
          </p:cNvPr>
          <p:cNvCxnSpPr>
            <a:cxnSpLocks/>
          </p:cNvCxnSpPr>
          <p:nvPr/>
        </p:nvCxnSpPr>
        <p:spPr>
          <a:xfrm>
            <a:off x="529469" y="4276081"/>
            <a:ext cx="526801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Slide Number">
            <a:extLst>
              <a:ext uri="{FF2B5EF4-FFF2-40B4-BE49-F238E27FC236}">
                <a16:creationId xmlns:a16="http://schemas.microsoft.com/office/drawing/2014/main" id="{0614CB7C-00BF-4A11-B4CB-F3CE920A0A4F}"/>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pic>
        <p:nvPicPr>
          <p:cNvPr id="25" name="Picture 24">
            <a:extLst>
              <a:ext uri="{FF2B5EF4-FFF2-40B4-BE49-F238E27FC236}">
                <a16:creationId xmlns:a16="http://schemas.microsoft.com/office/drawing/2014/main" id="{837A3633-90E7-4121-A1E0-7929348CB845}"/>
              </a:ext>
            </a:extLst>
          </p:cNvPr>
          <p:cNvPicPr>
            <a:picLocks noChangeAspect="1"/>
          </p:cNvPicPr>
          <p:nvPr/>
        </p:nvPicPr>
        <p:blipFill>
          <a:blip r:embed="rId5"/>
          <a:stretch>
            <a:fillRect/>
          </a:stretch>
        </p:blipFill>
        <p:spPr>
          <a:xfrm>
            <a:off x="5955254" y="1180589"/>
            <a:ext cx="2882354" cy="1846615"/>
          </a:xfrm>
          <a:prstGeom prst="rect">
            <a:avLst/>
          </a:prstGeom>
          <a:ln>
            <a:solidFill>
              <a:schemeClr val="tx2"/>
            </a:solidFill>
          </a:ln>
        </p:spPr>
      </p:pic>
      <p:pic>
        <p:nvPicPr>
          <p:cNvPr id="3" name="Picture 2">
            <a:extLst>
              <a:ext uri="{FF2B5EF4-FFF2-40B4-BE49-F238E27FC236}">
                <a16:creationId xmlns:a16="http://schemas.microsoft.com/office/drawing/2014/main" id="{8F135DD2-730B-4E22-AED1-44756BB20236}"/>
              </a:ext>
            </a:extLst>
          </p:cNvPr>
          <p:cNvPicPr>
            <a:picLocks noChangeAspect="1"/>
          </p:cNvPicPr>
          <p:nvPr/>
        </p:nvPicPr>
        <p:blipFill>
          <a:blip r:embed="rId6"/>
          <a:stretch>
            <a:fillRect/>
          </a:stretch>
        </p:blipFill>
        <p:spPr>
          <a:xfrm>
            <a:off x="125655" y="951017"/>
            <a:ext cx="5436780" cy="1668653"/>
          </a:xfrm>
          <a:prstGeom prst="rect">
            <a:avLst/>
          </a:prstGeom>
        </p:spPr>
      </p:pic>
      <p:sp>
        <p:nvSpPr>
          <p:cNvPr id="4" name="Rectangle 3">
            <a:extLst>
              <a:ext uri="{FF2B5EF4-FFF2-40B4-BE49-F238E27FC236}">
                <a16:creationId xmlns:a16="http://schemas.microsoft.com/office/drawing/2014/main" id="{5D0F4F82-DD0D-3D45-9754-3B7A22D8F740}"/>
              </a:ext>
            </a:extLst>
          </p:cNvPr>
          <p:cNvSpPr/>
          <p:nvPr/>
        </p:nvSpPr>
        <p:spPr>
          <a:xfrm>
            <a:off x="5955254" y="3269137"/>
            <a:ext cx="2882354"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a:t>
            </a:r>
            <a:r>
              <a:rPr lang="en-US">
                <a:solidFill>
                  <a:schemeClr val="bg1"/>
                </a:solidFill>
              </a:rPr>
              <a:t>The number of outliers are greater in Large-Cap with high dispersion towards the last quartile as well which signifies that there are huge gaps in revenue numbers for Large-Cap companies</a:t>
            </a:r>
          </a:p>
        </p:txBody>
      </p:sp>
    </p:spTree>
    <p:extLst>
      <p:ext uri="{BB962C8B-B14F-4D97-AF65-F5344CB8AC3E}">
        <p14:creationId xmlns:p14="http://schemas.microsoft.com/office/powerpoint/2010/main" val="3075666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239C24E5-029A-42B9-9DD5-CC20334F4869}"/>
              </a:ext>
            </a:extLst>
          </p:cNvPr>
          <p:cNvSpPr>
            <a:spLocks noGrp="1"/>
          </p:cNvSpPr>
          <p:nvPr>
            <p:ph type="ctrTitle"/>
          </p:nvPr>
        </p:nvSpPr>
        <p:spPr>
          <a:xfrm>
            <a:off x="433213" y="294311"/>
            <a:ext cx="8201740" cy="443198"/>
          </a:xfrm>
        </p:spPr>
        <p:txBody>
          <a:bodyPr/>
          <a:lstStyle/>
          <a:p>
            <a:r>
              <a:rPr lang="en-US" sz="3200"/>
              <a:t>Numerical Variable : Box Plots (Profit)</a:t>
            </a:r>
          </a:p>
        </p:txBody>
      </p:sp>
      <p:cxnSp>
        <p:nvCxnSpPr>
          <p:cNvPr id="14" name="Straight Connector 13">
            <a:extLst>
              <a:ext uri="{FF2B5EF4-FFF2-40B4-BE49-F238E27FC236}">
                <a16:creationId xmlns:a16="http://schemas.microsoft.com/office/drawing/2014/main" id="{29A46C4B-C855-425E-81B6-785F7D764CC2}"/>
              </a:ext>
            </a:extLst>
          </p:cNvPr>
          <p:cNvCxnSpPr>
            <a:cxnSpLocks/>
          </p:cNvCxnSpPr>
          <p:nvPr/>
        </p:nvCxnSpPr>
        <p:spPr>
          <a:xfrm>
            <a:off x="40009" y="2605967"/>
            <a:ext cx="6405070" cy="18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E240A9-FE28-4551-805F-4ED78B72D703}"/>
              </a:ext>
            </a:extLst>
          </p:cNvPr>
          <p:cNvCxnSpPr>
            <a:cxnSpLocks/>
          </p:cNvCxnSpPr>
          <p:nvPr/>
        </p:nvCxnSpPr>
        <p:spPr>
          <a:xfrm>
            <a:off x="51004" y="4257227"/>
            <a:ext cx="651946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7E2ADCB-5A5A-4377-8D36-337AD375B26A}"/>
              </a:ext>
            </a:extLst>
          </p:cNvPr>
          <p:cNvPicPr>
            <a:picLocks noChangeAspect="1"/>
          </p:cNvPicPr>
          <p:nvPr/>
        </p:nvPicPr>
        <p:blipFill>
          <a:blip r:embed="rId3"/>
          <a:stretch>
            <a:fillRect/>
          </a:stretch>
        </p:blipFill>
        <p:spPr>
          <a:xfrm>
            <a:off x="111217" y="2624531"/>
            <a:ext cx="6333862" cy="1632696"/>
          </a:xfrm>
          <a:prstGeom prst="rect">
            <a:avLst/>
          </a:prstGeom>
        </p:spPr>
      </p:pic>
      <p:pic>
        <p:nvPicPr>
          <p:cNvPr id="9" name="Picture 8">
            <a:extLst>
              <a:ext uri="{FF2B5EF4-FFF2-40B4-BE49-F238E27FC236}">
                <a16:creationId xmlns:a16="http://schemas.microsoft.com/office/drawing/2014/main" id="{F127C0F3-E93E-4501-A5CB-A0CA92BA92CE}"/>
              </a:ext>
            </a:extLst>
          </p:cNvPr>
          <p:cNvPicPr>
            <a:picLocks noChangeAspect="1"/>
          </p:cNvPicPr>
          <p:nvPr/>
        </p:nvPicPr>
        <p:blipFill>
          <a:blip r:embed="rId4"/>
          <a:stretch>
            <a:fillRect/>
          </a:stretch>
        </p:blipFill>
        <p:spPr>
          <a:xfrm>
            <a:off x="109150" y="4332352"/>
            <a:ext cx="6461321" cy="1646226"/>
          </a:xfrm>
          <a:prstGeom prst="rect">
            <a:avLst/>
          </a:prstGeom>
        </p:spPr>
      </p:pic>
      <p:sp>
        <p:nvSpPr>
          <p:cNvPr id="16" name="Slide Number">
            <a:extLst>
              <a:ext uri="{FF2B5EF4-FFF2-40B4-BE49-F238E27FC236}">
                <a16:creationId xmlns:a16="http://schemas.microsoft.com/office/drawing/2014/main" id="{ED6B4BC3-D339-48FC-870D-709AB9A20E59}"/>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pic>
        <p:nvPicPr>
          <p:cNvPr id="4" name="Picture 3">
            <a:extLst>
              <a:ext uri="{FF2B5EF4-FFF2-40B4-BE49-F238E27FC236}">
                <a16:creationId xmlns:a16="http://schemas.microsoft.com/office/drawing/2014/main" id="{4AB1045B-261C-4489-AD07-533060BD9EC6}"/>
              </a:ext>
            </a:extLst>
          </p:cNvPr>
          <p:cNvPicPr>
            <a:picLocks noChangeAspect="1"/>
          </p:cNvPicPr>
          <p:nvPr/>
        </p:nvPicPr>
        <p:blipFill>
          <a:blip r:embed="rId5"/>
          <a:stretch>
            <a:fillRect/>
          </a:stretch>
        </p:blipFill>
        <p:spPr>
          <a:xfrm>
            <a:off x="156945" y="963990"/>
            <a:ext cx="6175012" cy="1632696"/>
          </a:xfrm>
          <a:prstGeom prst="rect">
            <a:avLst/>
          </a:prstGeom>
        </p:spPr>
      </p:pic>
      <p:sp>
        <p:nvSpPr>
          <p:cNvPr id="12" name="Rectangle 11">
            <a:extLst>
              <a:ext uri="{FF2B5EF4-FFF2-40B4-BE49-F238E27FC236}">
                <a16:creationId xmlns:a16="http://schemas.microsoft.com/office/drawing/2014/main" id="{516FEBE8-3F9B-124B-98DE-6FD294CF04EC}"/>
              </a:ext>
            </a:extLst>
          </p:cNvPr>
          <p:cNvSpPr/>
          <p:nvPr/>
        </p:nvSpPr>
        <p:spPr>
          <a:xfrm>
            <a:off x="6699167" y="2386635"/>
            <a:ext cx="1985047" cy="2507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a:t>
            </a:r>
          </a:p>
          <a:p>
            <a:pPr algn="ctr"/>
            <a:r>
              <a:rPr lang="en-US">
                <a:solidFill>
                  <a:schemeClr val="bg1"/>
                </a:solidFill>
              </a:rPr>
              <a:t>Significant number of small cap and mid cap companies are still not profitable while majority large cap companies have a positive profit</a:t>
            </a:r>
          </a:p>
        </p:txBody>
      </p:sp>
    </p:spTree>
    <p:extLst>
      <p:ext uri="{BB962C8B-B14F-4D97-AF65-F5344CB8AC3E}">
        <p14:creationId xmlns:p14="http://schemas.microsoft.com/office/powerpoint/2010/main" val="63259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BA06AD6-433F-434F-9DAA-4D1477CFB6D6}"/>
              </a:ext>
            </a:extLst>
          </p:cNvPr>
          <p:cNvSpPr>
            <a:spLocks noGrp="1"/>
          </p:cNvSpPr>
          <p:nvPr>
            <p:ph type="dt" sz="half" idx="2"/>
          </p:nvPr>
        </p:nvSpPr>
        <p:spPr/>
        <p:txBody>
          <a:bodyPr/>
          <a:lstStyle/>
          <a:p>
            <a:fld id="{E0C8DACD-4E35-4E4C-AC75-C3DE50F04E7E}" type="datetime1">
              <a:rPr lang="en-US" smtClean="0"/>
              <a:pPr/>
              <a:t>4/29/2022</a:t>
            </a:fld>
            <a:endParaRPr lang="en-US"/>
          </a:p>
        </p:txBody>
      </p:sp>
      <p:sp>
        <p:nvSpPr>
          <p:cNvPr id="6" name="Slide Number Placeholder 5">
            <a:extLst>
              <a:ext uri="{FF2B5EF4-FFF2-40B4-BE49-F238E27FC236}">
                <a16:creationId xmlns:a16="http://schemas.microsoft.com/office/drawing/2014/main" id="{B586C7EF-84D9-40DC-9650-425E876FFB26}"/>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7" name="Title">
            <a:extLst>
              <a:ext uri="{FF2B5EF4-FFF2-40B4-BE49-F238E27FC236}">
                <a16:creationId xmlns:a16="http://schemas.microsoft.com/office/drawing/2014/main" id="{FFDE518B-3980-4C2E-903A-40AB80D200EC}"/>
              </a:ext>
            </a:extLst>
          </p:cNvPr>
          <p:cNvSpPr>
            <a:spLocks noGrp="1"/>
          </p:cNvSpPr>
          <p:nvPr>
            <p:ph type="ctrTitle"/>
          </p:nvPr>
        </p:nvSpPr>
        <p:spPr>
          <a:xfrm>
            <a:off x="433213" y="294311"/>
            <a:ext cx="7195493" cy="498598"/>
          </a:xfrm>
        </p:spPr>
        <p:txBody>
          <a:bodyPr/>
          <a:lstStyle/>
          <a:p>
            <a:r>
              <a:rPr lang="en-US"/>
              <a:t>Analysis Methods Used</a:t>
            </a:r>
          </a:p>
        </p:txBody>
      </p:sp>
      <p:sp>
        <p:nvSpPr>
          <p:cNvPr id="8" name="Rectangle 7">
            <a:extLst>
              <a:ext uri="{FF2B5EF4-FFF2-40B4-BE49-F238E27FC236}">
                <a16:creationId xmlns:a16="http://schemas.microsoft.com/office/drawing/2014/main" id="{3EBC6596-1384-5743-AF06-9D99359220E5}"/>
              </a:ext>
            </a:extLst>
          </p:cNvPr>
          <p:cNvSpPr/>
          <p:nvPr/>
        </p:nvSpPr>
        <p:spPr>
          <a:xfrm>
            <a:off x="135496" y="1322399"/>
            <a:ext cx="1629510" cy="498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Geographical Analysis</a:t>
            </a:r>
          </a:p>
        </p:txBody>
      </p:sp>
      <p:cxnSp>
        <p:nvCxnSpPr>
          <p:cNvPr id="9" name="Straight Connector 8">
            <a:extLst>
              <a:ext uri="{FF2B5EF4-FFF2-40B4-BE49-F238E27FC236}">
                <a16:creationId xmlns:a16="http://schemas.microsoft.com/office/drawing/2014/main" id="{E57EBF09-3BCD-8E4D-9982-D7AD9337EA07}"/>
              </a:ext>
            </a:extLst>
          </p:cNvPr>
          <p:cNvCxnSpPr>
            <a:cxnSpLocks/>
          </p:cNvCxnSpPr>
          <p:nvPr/>
        </p:nvCxnSpPr>
        <p:spPr>
          <a:xfrm>
            <a:off x="2106997" y="1322399"/>
            <a:ext cx="0" cy="41427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121396-2675-284C-9552-EE0CFC0DA173}"/>
              </a:ext>
            </a:extLst>
          </p:cNvPr>
          <p:cNvSpPr/>
          <p:nvPr/>
        </p:nvSpPr>
        <p:spPr>
          <a:xfrm>
            <a:off x="2451992" y="1322399"/>
            <a:ext cx="1615762" cy="498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Correlation Analysis</a:t>
            </a:r>
          </a:p>
        </p:txBody>
      </p:sp>
      <p:cxnSp>
        <p:nvCxnSpPr>
          <p:cNvPr id="14" name="Straight Connector 13">
            <a:extLst>
              <a:ext uri="{FF2B5EF4-FFF2-40B4-BE49-F238E27FC236}">
                <a16:creationId xmlns:a16="http://schemas.microsoft.com/office/drawing/2014/main" id="{31AF3F39-F7CC-AB4E-B62B-3D460DDDCC1D}"/>
              </a:ext>
            </a:extLst>
          </p:cNvPr>
          <p:cNvCxnSpPr>
            <a:cxnSpLocks/>
          </p:cNvCxnSpPr>
          <p:nvPr/>
        </p:nvCxnSpPr>
        <p:spPr>
          <a:xfrm>
            <a:off x="4385909" y="1318140"/>
            <a:ext cx="0" cy="41427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AA2B037-3AB3-4741-ADA1-3DFA821898BB}"/>
              </a:ext>
            </a:extLst>
          </p:cNvPr>
          <p:cNvSpPr/>
          <p:nvPr/>
        </p:nvSpPr>
        <p:spPr>
          <a:xfrm>
            <a:off x="4754740" y="1322399"/>
            <a:ext cx="1682040" cy="498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Newcomer Analysis</a:t>
            </a:r>
          </a:p>
        </p:txBody>
      </p:sp>
      <p:cxnSp>
        <p:nvCxnSpPr>
          <p:cNvPr id="16" name="Straight Connector 15">
            <a:extLst>
              <a:ext uri="{FF2B5EF4-FFF2-40B4-BE49-F238E27FC236}">
                <a16:creationId xmlns:a16="http://schemas.microsoft.com/office/drawing/2014/main" id="{C4B4CC72-44C1-6C4C-9187-6A442B2EFE92}"/>
              </a:ext>
            </a:extLst>
          </p:cNvPr>
          <p:cNvCxnSpPr>
            <a:cxnSpLocks/>
          </p:cNvCxnSpPr>
          <p:nvPr/>
        </p:nvCxnSpPr>
        <p:spPr>
          <a:xfrm>
            <a:off x="6760511" y="1318140"/>
            <a:ext cx="0" cy="41427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1CA2E0A-DE2C-2F45-8445-D14FC201B62D}"/>
              </a:ext>
            </a:extLst>
          </p:cNvPr>
          <p:cNvSpPr/>
          <p:nvPr/>
        </p:nvSpPr>
        <p:spPr>
          <a:xfrm>
            <a:off x="7059967" y="1322399"/>
            <a:ext cx="1682040" cy="498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Sector Analysis</a:t>
            </a:r>
          </a:p>
        </p:txBody>
      </p:sp>
      <p:sp>
        <p:nvSpPr>
          <p:cNvPr id="18" name="Rectangle 17">
            <a:extLst>
              <a:ext uri="{FF2B5EF4-FFF2-40B4-BE49-F238E27FC236}">
                <a16:creationId xmlns:a16="http://schemas.microsoft.com/office/drawing/2014/main" id="{F253FF4D-68D3-2948-9D62-4C581C337256}"/>
              </a:ext>
            </a:extLst>
          </p:cNvPr>
          <p:cNvSpPr/>
          <p:nvPr/>
        </p:nvSpPr>
        <p:spPr>
          <a:xfrm>
            <a:off x="135496" y="2185371"/>
            <a:ext cx="1684906"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The most populous states also have the maximum number of companies</a:t>
            </a:r>
            <a:endParaRPr lang="en-US">
              <a:solidFill>
                <a:schemeClr val="bg1"/>
              </a:solidFill>
            </a:endParaRPr>
          </a:p>
        </p:txBody>
      </p:sp>
      <p:sp>
        <p:nvSpPr>
          <p:cNvPr id="19" name="Rectangle 18">
            <a:extLst>
              <a:ext uri="{FF2B5EF4-FFF2-40B4-BE49-F238E27FC236}">
                <a16:creationId xmlns:a16="http://schemas.microsoft.com/office/drawing/2014/main" id="{1D9EA3EC-41D2-2947-B653-503A15164791}"/>
              </a:ext>
            </a:extLst>
          </p:cNvPr>
          <p:cNvSpPr/>
          <p:nvPr/>
        </p:nvSpPr>
        <p:spPr>
          <a:xfrm>
            <a:off x="2414407" y="2185371"/>
            <a:ext cx="1684906"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Profit and number of employees are positively correlated with revenue</a:t>
            </a:r>
          </a:p>
        </p:txBody>
      </p:sp>
      <p:sp>
        <p:nvSpPr>
          <p:cNvPr id="20" name="Rectangle 19">
            <a:extLst>
              <a:ext uri="{FF2B5EF4-FFF2-40B4-BE49-F238E27FC236}">
                <a16:creationId xmlns:a16="http://schemas.microsoft.com/office/drawing/2014/main" id="{4B9BBD9B-1BD9-FA4E-90B3-9B3A275C8B32}"/>
              </a:ext>
            </a:extLst>
          </p:cNvPr>
          <p:cNvSpPr/>
          <p:nvPr/>
        </p:nvSpPr>
        <p:spPr>
          <a:xfrm>
            <a:off x="4729357" y="2185371"/>
            <a:ext cx="1684906"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Average revenue of newcomers is significantly less than revenue of other companies</a:t>
            </a:r>
          </a:p>
        </p:txBody>
      </p:sp>
      <p:sp>
        <p:nvSpPr>
          <p:cNvPr id="21" name="Rectangle 20">
            <a:extLst>
              <a:ext uri="{FF2B5EF4-FFF2-40B4-BE49-F238E27FC236}">
                <a16:creationId xmlns:a16="http://schemas.microsoft.com/office/drawing/2014/main" id="{7AF22C04-F272-614F-B107-5803941EAA7C}"/>
              </a:ext>
            </a:extLst>
          </p:cNvPr>
          <p:cNvSpPr/>
          <p:nvPr/>
        </p:nvSpPr>
        <p:spPr>
          <a:xfrm>
            <a:off x="7044233" y="2185371"/>
            <a:ext cx="1684906" cy="24082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Telecom sector is the most successful sector</a:t>
            </a:r>
          </a:p>
        </p:txBody>
      </p:sp>
    </p:spTree>
    <p:extLst>
      <p:ext uri="{BB962C8B-B14F-4D97-AF65-F5344CB8AC3E}">
        <p14:creationId xmlns:p14="http://schemas.microsoft.com/office/powerpoint/2010/main" val="3236402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786960" cy="443198"/>
          </a:xfrm>
        </p:spPr>
        <p:txBody>
          <a:bodyPr/>
          <a:lstStyle/>
          <a:p>
            <a:r>
              <a:rPr lang="en-US" sz="3200"/>
              <a:t>Geographical Analysis (State Summary)</a:t>
            </a:r>
          </a:p>
        </p:txBody>
      </p:sp>
      <p:pic>
        <p:nvPicPr>
          <p:cNvPr id="4" name="Picture 3">
            <a:extLst>
              <a:ext uri="{FF2B5EF4-FFF2-40B4-BE49-F238E27FC236}">
                <a16:creationId xmlns:a16="http://schemas.microsoft.com/office/drawing/2014/main" id="{50E3FD8B-2B7C-47E9-9E4B-DF60CA8738D9}"/>
              </a:ext>
            </a:extLst>
          </p:cNvPr>
          <p:cNvPicPr>
            <a:picLocks noChangeAspect="1"/>
          </p:cNvPicPr>
          <p:nvPr/>
        </p:nvPicPr>
        <p:blipFill>
          <a:blip r:embed="rId3"/>
          <a:stretch>
            <a:fillRect/>
          </a:stretch>
        </p:blipFill>
        <p:spPr>
          <a:xfrm>
            <a:off x="0" y="1291507"/>
            <a:ext cx="8905875" cy="1495425"/>
          </a:xfrm>
          <a:prstGeom prst="rect">
            <a:avLst/>
          </a:prstGeom>
          <a:ln>
            <a:solidFill>
              <a:schemeClr val="tx2"/>
            </a:solidFill>
          </a:ln>
        </p:spPr>
      </p:pic>
      <p:pic>
        <p:nvPicPr>
          <p:cNvPr id="6" name="Picture 5">
            <a:extLst>
              <a:ext uri="{FF2B5EF4-FFF2-40B4-BE49-F238E27FC236}">
                <a16:creationId xmlns:a16="http://schemas.microsoft.com/office/drawing/2014/main" id="{D6D67E84-D81D-42CF-979A-4B06EC1D868D}"/>
              </a:ext>
            </a:extLst>
          </p:cNvPr>
          <p:cNvPicPr>
            <a:picLocks noChangeAspect="1"/>
          </p:cNvPicPr>
          <p:nvPr/>
        </p:nvPicPr>
        <p:blipFill>
          <a:blip r:embed="rId4"/>
          <a:stretch>
            <a:fillRect/>
          </a:stretch>
        </p:blipFill>
        <p:spPr>
          <a:xfrm>
            <a:off x="4572000" y="2963845"/>
            <a:ext cx="4235612" cy="3217436"/>
          </a:xfrm>
          <a:prstGeom prst="rect">
            <a:avLst/>
          </a:prstGeom>
          <a:ln>
            <a:solidFill>
              <a:schemeClr val="bg1"/>
            </a:solidFill>
          </a:ln>
        </p:spPr>
      </p:pic>
      <p:sp>
        <p:nvSpPr>
          <p:cNvPr id="7" name="Slide Number Placeholder 5">
            <a:extLst>
              <a:ext uri="{FF2B5EF4-FFF2-40B4-BE49-F238E27FC236}">
                <a16:creationId xmlns:a16="http://schemas.microsoft.com/office/drawing/2014/main" id="{A23AFF35-9301-481A-BD79-56E56F37F746}"/>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18</a:t>
            </a:fld>
            <a:endParaRPr lang="en-US"/>
          </a:p>
        </p:txBody>
      </p:sp>
      <p:sp>
        <p:nvSpPr>
          <p:cNvPr id="8" name="Rectangle 7">
            <a:extLst>
              <a:ext uri="{FF2B5EF4-FFF2-40B4-BE49-F238E27FC236}">
                <a16:creationId xmlns:a16="http://schemas.microsoft.com/office/drawing/2014/main" id="{6D1A8624-4409-B44D-A2EE-A39DEB30A509}"/>
              </a:ext>
            </a:extLst>
          </p:cNvPr>
          <p:cNvSpPr/>
          <p:nvPr/>
        </p:nvSpPr>
        <p:spPr>
          <a:xfrm>
            <a:off x="303136" y="3992967"/>
            <a:ext cx="4074170" cy="11581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The top 10 states with maximum number of companies with average revenue, profit and average number of employees have been displayed</a:t>
            </a:r>
          </a:p>
        </p:txBody>
      </p:sp>
    </p:spTree>
    <p:extLst>
      <p:ext uri="{BB962C8B-B14F-4D97-AF65-F5344CB8AC3E}">
        <p14:creationId xmlns:p14="http://schemas.microsoft.com/office/powerpoint/2010/main" val="312032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786960" cy="498598"/>
          </a:xfrm>
        </p:spPr>
        <p:txBody>
          <a:bodyPr/>
          <a:lstStyle/>
          <a:p>
            <a:r>
              <a:rPr lang="en-US">
                <a:latin typeface="Acumin Pro ExtraCondensed"/>
              </a:rPr>
              <a:t>State Wise Company Count</a:t>
            </a:r>
          </a:p>
        </p:txBody>
      </p:sp>
      <p:sp>
        <p:nvSpPr>
          <p:cNvPr id="7" name="Slide Number Placeholder 5">
            <a:extLst>
              <a:ext uri="{FF2B5EF4-FFF2-40B4-BE49-F238E27FC236}">
                <a16:creationId xmlns:a16="http://schemas.microsoft.com/office/drawing/2014/main" id="{A23AFF35-9301-481A-BD79-56E56F37F746}"/>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19</a:t>
            </a:fld>
            <a:endParaRPr lang="en-US"/>
          </a:p>
        </p:txBody>
      </p:sp>
      <p:pic>
        <p:nvPicPr>
          <p:cNvPr id="3" name="Picture 2">
            <a:extLst>
              <a:ext uri="{FF2B5EF4-FFF2-40B4-BE49-F238E27FC236}">
                <a16:creationId xmlns:a16="http://schemas.microsoft.com/office/drawing/2014/main" id="{D6AD8C6B-F37E-B74D-8392-9E28B174DE17}"/>
              </a:ext>
            </a:extLst>
          </p:cNvPr>
          <p:cNvPicPr>
            <a:picLocks noChangeAspect="1"/>
          </p:cNvPicPr>
          <p:nvPr/>
        </p:nvPicPr>
        <p:blipFill>
          <a:blip r:embed="rId3"/>
          <a:stretch>
            <a:fillRect/>
          </a:stretch>
        </p:blipFill>
        <p:spPr>
          <a:xfrm>
            <a:off x="433213" y="1105787"/>
            <a:ext cx="7730793" cy="3572539"/>
          </a:xfrm>
          <a:prstGeom prst="rect">
            <a:avLst/>
          </a:prstGeom>
        </p:spPr>
      </p:pic>
      <p:pic>
        <p:nvPicPr>
          <p:cNvPr id="2050" name="Picture 2">
            <a:extLst>
              <a:ext uri="{FF2B5EF4-FFF2-40B4-BE49-F238E27FC236}">
                <a16:creationId xmlns:a16="http://schemas.microsoft.com/office/drawing/2014/main" id="{2757A55C-51E4-B546-8F9B-E9DFB9FAC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04" y="4445049"/>
            <a:ext cx="8089578" cy="1476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4DF5E3-4D10-4C8B-9FC8-24322B087ADA}"/>
              </a:ext>
            </a:extLst>
          </p:cNvPr>
          <p:cNvSpPr/>
          <p:nvPr/>
        </p:nvSpPr>
        <p:spPr>
          <a:xfrm>
            <a:off x="6723563" y="1426183"/>
            <a:ext cx="1895791" cy="27035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ea typeface="+mn-lt"/>
                <a:cs typeface="+mn-lt"/>
              </a:rPr>
              <a:t>The data shows that California, Texas, and New York are the states with the most Fortune 1000 companies. </a:t>
            </a:r>
            <a:endParaRPr lang="en-US">
              <a:solidFill>
                <a:schemeClr val="bg1"/>
              </a:solidFill>
            </a:endParaRPr>
          </a:p>
        </p:txBody>
      </p:sp>
    </p:spTree>
    <p:extLst>
      <p:ext uri="{BB962C8B-B14F-4D97-AF65-F5344CB8AC3E}">
        <p14:creationId xmlns:p14="http://schemas.microsoft.com/office/powerpoint/2010/main" val="1335489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CF0F6A-6C17-428B-A58A-43B3A5FE5CEC}"/>
              </a:ext>
            </a:extLst>
          </p:cNvPr>
          <p:cNvSpPr>
            <a:spLocks noGrp="1"/>
          </p:cNvSpPr>
          <p:nvPr>
            <p:ph type="dt" sz="half" idx="2"/>
          </p:nvPr>
        </p:nvSpPr>
        <p:spPr/>
        <p:txBody>
          <a:bodyPr/>
          <a:lstStyle/>
          <a:p>
            <a:fld id="{E0C8DACD-4E35-4E4C-AC75-C3DE50F04E7E}" type="datetime1">
              <a:rPr lang="en-US" smtClean="0"/>
              <a:pPr/>
              <a:t>4/29/2022</a:t>
            </a:fld>
            <a:endParaRPr lang="en-US"/>
          </a:p>
        </p:txBody>
      </p:sp>
      <p:sp>
        <p:nvSpPr>
          <p:cNvPr id="6" name="Slide Number Placeholder 5">
            <a:extLst>
              <a:ext uri="{FF2B5EF4-FFF2-40B4-BE49-F238E27FC236}">
                <a16:creationId xmlns:a16="http://schemas.microsoft.com/office/drawing/2014/main" id="{0DA1AD4F-E915-4F96-807F-F7CC71E8F6D4}"/>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8" name="Title 1">
            <a:extLst>
              <a:ext uri="{FF2B5EF4-FFF2-40B4-BE49-F238E27FC236}">
                <a16:creationId xmlns:a16="http://schemas.microsoft.com/office/drawing/2014/main" id="{24C6CA85-14E8-4691-9C94-2B8EED153452}"/>
              </a:ext>
            </a:extLst>
          </p:cNvPr>
          <p:cNvSpPr>
            <a:spLocks noGrp="1"/>
          </p:cNvSpPr>
          <p:nvPr>
            <p:ph type="ctrTitle"/>
          </p:nvPr>
        </p:nvSpPr>
        <p:spPr>
          <a:xfrm>
            <a:off x="428846" y="319386"/>
            <a:ext cx="6925732" cy="512448"/>
          </a:xfrm>
        </p:spPr>
        <p:txBody>
          <a:bodyPr/>
          <a:lstStyle/>
          <a:p>
            <a:r>
              <a:rPr lang="en-US">
                <a:latin typeface="Acumin Pro ExtraCondensed"/>
              </a:rPr>
              <a:t>Team Brief</a:t>
            </a:r>
            <a:endParaRPr lang="en-US"/>
          </a:p>
        </p:txBody>
      </p:sp>
      <p:pic>
        <p:nvPicPr>
          <p:cNvPr id="12" name="Picture 12">
            <a:extLst>
              <a:ext uri="{FF2B5EF4-FFF2-40B4-BE49-F238E27FC236}">
                <a16:creationId xmlns:a16="http://schemas.microsoft.com/office/drawing/2014/main" id="{09229E53-6576-4892-850D-8FA90837EC61}"/>
              </a:ext>
            </a:extLst>
          </p:cNvPr>
          <p:cNvPicPr>
            <a:picLocks noChangeAspect="1"/>
          </p:cNvPicPr>
          <p:nvPr/>
        </p:nvPicPr>
        <p:blipFill>
          <a:blip r:embed="rId2"/>
          <a:stretch>
            <a:fillRect/>
          </a:stretch>
        </p:blipFill>
        <p:spPr>
          <a:xfrm>
            <a:off x="206203" y="1358706"/>
            <a:ext cx="8905693" cy="4205444"/>
          </a:xfrm>
          <a:prstGeom prst="rect">
            <a:avLst/>
          </a:prstGeom>
        </p:spPr>
      </p:pic>
    </p:spTree>
    <p:extLst>
      <p:ext uri="{BB962C8B-B14F-4D97-AF65-F5344CB8AC3E}">
        <p14:creationId xmlns:p14="http://schemas.microsoft.com/office/powerpoint/2010/main" val="3658344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786960" cy="443198"/>
          </a:xfrm>
        </p:spPr>
        <p:txBody>
          <a:bodyPr/>
          <a:lstStyle/>
          <a:p>
            <a:r>
              <a:rPr lang="en-US" sz="3200"/>
              <a:t>Top 20 states with Average Revenue</a:t>
            </a:r>
          </a:p>
        </p:txBody>
      </p:sp>
      <p:pic>
        <p:nvPicPr>
          <p:cNvPr id="4" name="Picture 3">
            <a:extLst>
              <a:ext uri="{FF2B5EF4-FFF2-40B4-BE49-F238E27FC236}">
                <a16:creationId xmlns:a16="http://schemas.microsoft.com/office/drawing/2014/main" id="{B715712E-4909-48EF-8B1D-1FE6855C04D9}"/>
              </a:ext>
            </a:extLst>
          </p:cNvPr>
          <p:cNvPicPr>
            <a:picLocks noChangeAspect="1"/>
          </p:cNvPicPr>
          <p:nvPr/>
        </p:nvPicPr>
        <p:blipFill>
          <a:blip r:embed="rId3"/>
          <a:stretch>
            <a:fillRect/>
          </a:stretch>
        </p:blipFill>
        <p:spPr>
          <a:xfrm>
            <a:off x="490843" y="1112358"/>
            <a:ext cx="5410987" cy="3312289"/>
          </a:xfrm>
          <a:prstGeom prst="rect">
            <a:avLst/>
          </a:prstGeom>
          <a:ln>
            <a:solidFill>
              <a:schemeClr val="bg1"/>
            </a:solidFill>
          </a:ln>
        </p:spPr>
      </p:pic>
      <p:pic>
        <p:nvPicPr>
          <p:cNvPr id="7" name="Picture 6">
            <a:extLst>
              <a:ext uri="{FF2B5EF4-FFF2-40B4-BE49-F238E27FC236}">
                <a16:creationId xmlns:a16="http://schemas.microsoft.com/office/drawing/2014/main" id="{34B25276-4EEC-432B-9685-3903B5D873A0}"/>
              </a:ext>
            </a:extLst>
          </p:cNvPr>
          <p:cNvPicPr>
            <a:picLocks noChangeAspect="1"/>
          </p:cNvPicPr>
          <p:nvPr/>
        </p:nvPicPr>
        <p:blipFill>
          <a:blip r:embed="rId4"/>
          <a:stretch>
            <a:fillRect/>
          </a:stretch>
        </p:blipFill>
        <p:spPr>
          <a:xfrm>
            <a:off x="438248" y="4594310"/>
            <a:ext cx="7895047" cy="1190625"/>
          </a:xfrm>
          <a:prstGeom prst="rect">
            <a:avLst/>
          </a:prstGeom>
          <a:ln>
            <a:solidFill>
              <a:schemeClr val="tx2"/>
            </a:solidFill>
          </a:ln>
        </p:spPr>
      </p:pic>
      <p:sp>
        <p:nvSpPr>
          <p:cNvPr id="9" name="Slide Number Placeholder 5">
            <a:extLst>
              <a:ext uri="{FF2B5EF4-FFF2-40B4-BE49-F238E27FC236}">
                <a16:creationId xmlns:a16="http://schemas.microsoft.com/office/drawing/2014/main" id="{F5909D67-C57B-4A2B-B071-E068D3BE0DB0}"/>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20</a:t>
            </a:fld>
            <a:endParaRPr lang="en-US"/>
          </a:p>
        </p:txBody>
      </p:sp>
      <p:sp>
        <p:nvSpPr>
          <p:cNvPr id="6" name="Rectangle 5">
            <a:extLst>
              <a:ext uri="{FF2B5EF4-FFF2-40B4-BE49-F238E27FC236}">
                <a16:creationId xmlns:a16="http://schemas.microsoft.com/office/drawing/2014/main" id="{57676D23-3D65-0344-9396-FB6203A9F352}"/>
              </a:ext>
            </a:extLst>
          </p:cNvPr>
          <p:cNvSpPr/>
          <p:nvPr/>
        </p:nvSpPr>
        <p:spPr>
          <a:xfrm>
            <a:off x="6156906" y="1109949"/>
            <a:ext cx="2185815" cy="331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Despite having many Fortune 1000 companies, California ranks 13 in terms of average revenue</a:t>
            </a:r>
          </a:p>
        </p:txBody>
      </p:sp>
    </p:spTree>
    <p:extLst>
      <p:ext uri="{BB962C8B-B14F-4D97-AF65-F5344CB8AC3E}">
        <p14:creationId xmlns:p14="http://schemas.microsoft.com/office/powerpoint/2010/main" val="3924264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786960" cy="443198"/>
          </a:xfrm>
        </p:spPr>
        <p:txBody>
          <a:bodyPr/>
          <a:lstStyle/>
          <a:p>
            <a:r>
              <a:rPr lang="en-US" sz="3200">
                <a:latin typeface="Acumin Pro ExtraCondensed"/>
              </a:rPr>
              <a:t>Top 20 states with Average Profit</a:t>
            </a:r>
          </a:p>
        </p:txBody>
      </p:sp>
      <p:pic>
        <p:nvPicPr>
          <p:cNvPr id="5" name="Picture 4">
            <a:extLst>
              <a:ext uri="{FF2B5EF4-FFF2-40B4-BE49-F238E27FC236}">
                <a16:creationId xmlns:a16="http://schemas.microsoft.com/office/drawing/2014/main" id="{1E22E975-FFF2-4ADC-BA25-DC27CEF47F4B}"/>
              </a:ext>
            </a:extLst>
          </p:cNvPr>
          <p:cNvPicPr>
            <a:picLocks noChangeAspect="1"/>
          </p:cNvPicPr>
          <p:nvPr/>
        </p:nvPicPr>
        <p:blipFill>
          <a:blip r:embed="rId3"/>
          <a:stretch>
            <a:fillRect/>
          </a:stretch>
        </p:blipFill>
        <p:spPr>
          <a:xfrm>
            <a:off x="428625" y="1142324"/>
            <a:ext cx="5536240" cy="3314699"/>
          </a:xfrm>
          <a:prstGeom prst="rect">
            <a:avLst/>
          </a:prstGeom>
          <a:ln>
            <a:solidFill>
              <a:schemeClr val="bg1"/>
            </a:solidFill>
          </a:ln>
        </p:spPr>
      </p:pic>
      <p:pic>
        <p:nvPicPr>
          <p:cNvPr id="8" name="Picture 7">
            <a:extLst>
              <a:ext uri="{FF2B5EF4-FFF2-40B4-BE49-F238E27FC236}">
                <a16:creationId xmlns:a16="http://schemas.microsoft.com/office/drawing/2014/main" id="{F26293A1-D80B-4C72-AFD7-B2CEA18C4FC7}"/>
              </a:ext>
            </a:extLst>
          </p:cNvPr>
          <p:cNvPicPr>
            <a:picLocks noChangeAspect="1"/>
          </p:cNvPicPr>
          <p:nvPr/>
        </p:nvPicPr>
        <p:blipFill>
          <a:blip r:embed="rId4"/>
          <a:stretch>
            <a:fillRect/>
          </a:stretch>
        </p:blipFill>
        <p:spPr>
          <a:xfrm>
            <a:off x="428625" y="4643434"/>
            <a:ext cx="7942377" cy="1228725"/>
          </a:xfrm>
          <a:prstGeom prst="rect">
            <a:avLst/>
          </a:prstGeom>
          <a:ln>
            <a:solidFill>
              <a:schemeClr val="tx2"/>
            </a:solidFill>
          </a:ln>
        </p:spPr>
      </p:pic>
      <p:sp>
        <p:nvSpPr>
          <p:cNvPr id="9" name="Slide Number Placeholder 5">
            <a:extLst>
              <a:ext uri="{FF2B5EF4-FFF2-40B4-BE49-F238E27FC236}">
                <a16:creationId xmlns:a16="http://schemas.microsoft.com/office/drawing/2014/main" id="{FCFA5837-DC95-4A6A-9D79-2F2CB016A313}"/>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21</a:t>
            </a:fld>
            <a:endParaRPr lang="en-US"/>
          </a:p>
        </p:txBody>
      </p:sp>
      <p:sp>
        <p:nvSpPr>
          <p:cNvPr id="6" name="Rectangle 5">
            <a:extLst>
              <a:ext uri="{FF2B5EF4-FFF2-40B4-BE49-F238E27FC236}">
                <a16:creationId xmlns:a16="http://schemas.microsoft.com/office/drawing/2014/main" id="{D9B63DB2-385B-5D4A-B603-5EFF1F36F082}"/>
              </a:ext>
            </a:extLst>
          </p:cNvPr>
          <p:cNvSpPr/>
          <p:nvPr/>
        </p:nvSpPr>
        <p:spPr>
          <a:xfrm>
            <a:off x="6156906" y="1109949"/>
            <a:ext cx="2185815" cy="331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Despite having low total Fortune 1000 companies and average revenue, Nebraska has the maximum average profit</a:t>
            </a:r>
          </a:p>
        </p:txBody>
      </p:sp>
    </p:spTree>
    <p:extLst>
      <p:ext uri="{BB962C8B-B14F-4D97-AF65-F5344CB8AC3E}">
        <p14:creationId xmlns:p14="http://schemas.microsoft.com/office/powerpoint/2010/main" val="2687339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382667" y="305005"/>
            <a:ext cx="9888754" cy="443198"/>
          </a:xfrm>
        </p:spPr>
        <p:txBody>
          <a:bodyPr/>
          <a:lstStyle/>
          <a:p>
            <a:r>
              <a:rPr lang="en-US" sz="3200">
                <a:latin typeface="Acumin Pro ExtraCondensed"/>
              </a:rPr>
              <a:t>Top 20 states with Avg # of Employees</a:t>
            </a:r>
          </a:p>
        </p:txBody>
      </p:sp>
      <p:sp>
        <p:nvSpPr>
          <p:cNvPr id="6" name="Slide Number Placeholder 5">
            <a:extLst>
              <a:ext uri="{FF2B5EF4-FFF2-40B4-BE49-F238E27FC236}">
                <a16:creationId xmlns:a16="http://schemas.microsoft.com/office/drawing/2014/main" id="{E7CBED37-CBE9-401B-B20D-ADD1B055B448}"/>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22</a:t>
            </a:fld>
            <a:endParaRPr lang="en-US"/>
          </a:p>
        </p:txBody>
      </p:sp>
      <p:pic>
        <p:nvPicPr>
          <p:cNvPr id="4" name="Picture 3">
            <a:extLst>
              <a:ext uri="{FF2B5EF4-FFF2-40B4-BE49-F238E27FC236}">
                <a16:creationId xmlns:a16="http://schemas.microsoft.com/office/drawing/2014/main" id="{9140ADF5-3EA4-48BA-8430-51161CF72DBA}"/>
              </a:ext>
            </a:extLst>
          </p:cNvPr>
          <p:cNvPicPr>
            <a:picLocks noChangeAspect="1"/>
          </p:cNvPicPr>
          <p:nvPr/>
        </p:nvPicPr>
        <p:blipFill>
          <a:blip r:embed="rId3"/>
          <a:stretch>
            <a:fillRect/>
          </a:stretch>
        </p:blipFill>
        <p:spPr>
          <a:xfrm>
            <a:off x="369280" y="1152303"/>
            <a:ext cx="5611648" cy="3284007"/>
          </a:xfrm>
          <a:prstGeom prst="rect">
            <a:avLst/>
          </a:prstGeom>
          <a:ln>
            <a:solidFill>
              <a:schemeClr val="bg1"/>
            </a:solidFill>
          </a:ln>
        </p:spPr>
      </p:pic>
      <p:pic>
        <p:nvPicPr>
          <p:cNvPr id="9" name="Picture 8">
            <a:extLst>
              <a:ext uri="{FF2B5EF4-FFF2-40B4-BE49-F238E27FC236}">
                <a16:creationId xmlns:a16="http://schemas.microsoft.com/office/drawing/2014/main" id="{6F058C6A-961A-49EC-8835-17924E4A24B2}"/>
              </a:ext>
            </a:extLst>
          </p:cNvPr>
          <p:cNvPicPr>
            <a:picLocks noChangeAspect="1"/>
          </p:cNvPicPr>
          <p:nvPr/>
        </p:nvPicPr>
        <p:blipFill>
          <a:blip r:embed="rId4"/>
          <a:stretch>
            <a:fillRect/>
          </a:stretch>
        </p:blipFill>
        <p:spPr>
          <a:xfrm>
            <a:off x="385763" y="4638873"/>
            <a:ext cx="7994666" cy="1200150"/>
          </a:xfrm>
          <a:prstGeom prst="rect">
            <a:avLst/>
          </a:prstGeom>
          <a:ln>
            <a:solidFill>
              <a:schemeClr val="tx2"/>
            </a:solidFill>
          </a:ln>
        </p:spPr>
      </p:pic>
      <p:sp>
        <p:nvSpPr>
          <p:cNvPr id="7" name="Rectangle 6">
            <a:extLst>
              <a:ext uri="{FF2B5EF4-FFF2-40B4-BE49-F238E27FC236}">
                <a16:creationId xmlns:a16="http://schemas.microsoft.com/office/drawing/2014/main" id="{CC5437C7-F124-7D44-A1ED-D4CEE579DABB}"/>
              </a:ext>
            </a:extLst>
          </p:cNvPr>
          <p:cNvSpPr/>
          <p:nvPr/>
        </p:nvSpPr>
        <p:spPr>
          <a:xfrm>
            <a:off x="6156906" y="1109949"/>
            <a:ext cx="2185815" cy="331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Insight: Arizona has the maximum number of average employees</a:t>
            </a:r>
          </a:p>
        </p:txBody>
      </p:sp>
    </p:spTree>
    <p:extLst>
      <p:ext uri="{BB962C8B-B14F-4D97-AF65-F5344CB8AC3E}">
        <p14:creationId xmlns:p14="http://schemas.microsoft.com/office/powerpoint/2010/main" val="3031092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Scatter Plot </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6430158" cy="707886"/>
          </a:xfrm>
          <a:prstGeom prst="rect">
            <a:avLst/>
          </a:prstGeom>
          <a:noFill/>
        </p:spPr>
        <p:txBody>
          <a:bodyPr wrap="none" rtlCol="0">
            <a:spAutoFit/>
          </a:bodyPr>
          <a:lstStyle/>
          <a:p>
            <a:r>
              <a:rPr lang="en-US" sz="2200">
                <a:solidFill>
                  <a:schemeClr val="bg1"/>
                </a:solidFill>
              </a:rPr>
              <a:t>Scatter plot with Revenue and Number of employees</a:t>
            </a:r>
            <a:endParaRPr lang="en-US">
              <a:solidFill>
                <a:schemeClr val="bg1"/>
              </a:solidFill>
            </a:endParaRPr>
          </a:p>
          <a:p>
            <a:pPr marL="285750" indent="-285750">
              <a:buFont typeface="Arial" panose="020B0604020202020204" pitchFamily="34" charset="0"/>
              <a:buChar char="•"/>
            </a:pPr>
            <a:r>
              <a:rPr lang="en-US">
                <a:solidFill>
                  <a:schemeClr val="bg1"/>
                </a:solidFill>
              </a:rPr>
              <a:t>Weak relationship between Revenue and Number of employees</a:t>
            </a:r>
          </a:p>
        </p:txBody>
      </p:sp>
      <p:pic>
        <p:nvPicPr>
          <p:cNvPr id="5" name="Picture 4">
            <a:extLst>
              <a:ext uri="{FF2B5EF4-FFF2-40B4-BE49-F238E27FC236}">
                <a16:creationId xmlns:a16="http://schemas.microsoft.com/office/drawing/2014/main" id="{67ED1B21-BEBB-884A-B01F-716E45542056}"/>
              </a:ext>
            </a:extLst>
          </p:cNvPr>
          <p:cNvPicPr>
            <a:picLocks noChangeAspect="1"/>
          </p:cNvPicPr>
          <p:nvPr/>
        </p:nvPicPr>
        <p:blipFill>
          <a:blip r:embed="rId3"/>
          <a:stretch>
            <a:fillRect/>
          </a:stretch>
        </p:blipFill>
        <p:spPr>
          <a:xfrm>
            <a:off x="327066" y="1833003"/>
            <a:ext cx="6667500" cy="4066134"/>
          </a:xfrm>
          <a:prstGeom prst="rect">
            <a:avLst/>
          </a:prstGeom>
        </p:spPr>
      </p:pic>
    </p:spTree>
    <p:extLst>
      <p:ext uri="{BB962C8B-B14F-4D97-AF65-F5344CB8AC3E}">
        <p14:creationId xmlns:p14="http://schemas.microsoft.com/office/powerpoint/2010/main" val="3628804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Scatter Plot </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7273786" cy="707886"/>
          </a:xfrm>
          <a:prstGeom prst="rect">
            <a:avLst/>
          </a:prstGeom>
          <a:noFill/>
        </p:spPr>
        <p:txBody>
          <a:bodyPr wrap="none" rtlCol="0">
            <a:spAutoFit/>
          </a:bodyPr>
          <a:lstStyle/>
          <a:p>
            <a:r>
              <a:rPr lang="en-US" sz="2200">
                <a:solidFill>
                  <a:schemeClr val="bg1"/>
                </a:solidFill>
              </a:rPr>
              <a:t>Scatter plot with Revenue and Profit</a:t>
            </a:r>
            <a:endParaRPr lang="en-US">
              <a:solidFill>
                <a:schemeClr val="bg1"/>
              </a:solidFill>
            </a:endParaRPr>
          </a:p>
          <a:p>
            <a:pPr marL="285750" indent="-285750">
              <a:buFont typeface="Arial" panose="020B0604020202020204" pitchFamily="34" charset="0"/>
              <a:buChar char="•"/>
            </a:pPr>
            <a:r>
              <a:rPr lang="en-US">
                <a:solidFill>
                  <a:schemeClr val="bg1"/>
                </a:solidFill>
              </a:rPr>
              <a:t>Around 144 companies are not profitable in the fortune 1000 companies</a:t>
            </a:r>
          </a:p>
        </p:txBody>
      </p:sp>
      <p:pic>
        <p:nvPicPr>
          <p:cNvPr id="4" name="Picture 3">
            <a:extLst>
              <a:ext uri="{FF2B5EF4-FFF2-40B4-BE49-F238E27FC236}">
                <a16:creationId xmlns:a16="http://schemas.microsoft.com/office/drawing/2014/main" id="{6A9C4BCB-B723-0F44-B525-82D599012DF3}"/>
              </a:ext>
            </a:extLst>
          </p:cNvPr>
          <p:cNvPicPr>
            <a:picLocks noChangeAspect="1"/>
          </p:cNvPicPr>
          <p:nvPr/>
        </p:nvPicPr>
        <p:blipFill>
          <a:blip r:embed="rId3"/>
          <a:stretch>
            <a:fillRect/>
          </a:stretch>
        </p:blipFill>
        <p:spPr>
          <a:xfrm>
            <a:off x="208259" y="1965320"/>
            <a:ext cx="7645400" cy="4140200"/>
          </a:xfrm>
          <a:prstGeom prst="rect">
            <a:avLst/>
          </a:prstGeom>
        </p:spPr>
      </p:pic>
      <p:pic>
        <p:nvPicPr>
          <p:cNvPr id="6" name="Picture 5">
            <a:extLst>
              <a:ext uri="{FF2B5EF4-FFF2-40B4-BE49-F238E27FC236}">
                <a16:creationId xmlns:a16="http://schemas.microsoft.com/office/drawing/2014/main" id="{1B7EB345-1238-AD43-9C25-333C47BBA06F}"/>
              </a:ext>
            </a:extLst>
          </p:cNvPr>
          <p:cNvPicPr>
            <a:picLocks noChangeAspect="1"/>
          </p:cNvPicPr>
          <p:nvPr/>
        </p:nvPicPr>
        <p:blipFill>
          <a:blip r:embed="rId4"/>
          <a:stretch>
            <a:fillRect/>
          </a:stretch>
        </p:blipFill>
        <p:spPr>
          <a:xfrm>
            <a:off x="5468285" y="2822697"/>
            <a:ext cx="3455581" cy="1117600"/>
          </a:xfrm>
          <a:prstGeom prst="rect">
            <a:avLst/>
          </a:prstGeom>
        </p:spPr>
      </p:pic>
    </p:spTree>
    <p:extLst>
      <p:ext uri="{BB962C8B-B14F-4D97-AF65-F5344CB8AC3E}">
        <p14:creationId xmlns:p14="http://schemas.microsoft.com/office/powerpoint/2010/main" val="2889041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Heat Map </a:t>
            </a:r>
          </a:p>
        </p:txBody>
      </p:sp>
      <p:pic>
        <p:nvPicPr>
          <p:cNvPr id="5" name="Picture 4" descr="Graphical user interface&#10;&#10;Description automatically generated with medium confidence">
            <a:extLst>
              <a:ext uri="{FF2B5EF4-FFF2-40B4-BE49-F238E27FC236}">
                <a16:creationId xmlns:a16="http://schemas.microsoft.com/office/drawing/2014/main" id="{786C1C4B-FE6F-7244-ACBA-F559BA6A9866}"/>
              </a:ext>
            </a:extLst>
          </p:cNvPr>
          <p:cNvPicPr>
            <a:picLocks noChangeAspect="1"/>
          </p:cNvPicPr>
          <p:nvPr/>
        </p:nvPicPr>
        <p:blipFill>
          <a:blip r:embed="rId3"/>
          <a:stretch>
            <a:fillRect/>
          </a:stretch>
        </p:blipFill>
        <p:spPr>
          <a:xfrm>
            <a:off x="329608" y="1201481"/>
            <a:ext cx="5688419" cy="4540102"/>
          </a:xfrm>
          <a:prstGeom prst="rect">
            <a:avLst/>
          </a:prstGeom>
        </p:spPr>
      </p:pic>
      <p:sp>
        <p:nvSpPr>
          <p:cNvPr id="6" name="Rectangle 5">
            <a:extLst>
              <a:ext uri="{FF2B5EF4-FFF2-40B4-BE49-F238E27FC236}">
                <a16:creationId xmlns:a16="http://schemas.microsoft.com/office/drawing/2014/main" id="{8CF6AC87-DE66-1241-B916-E4ACDFCFBD41}"/>
              </a:ext>
            </a:extLst>
          </p:cNvPr>
          <p:cNvSpPr/>
          <p:nvPr/>
        </p:nvSpPr>
        <p:spPr>
          <a:xfrm>
            <a:off x="6422720" y="1854228"/>
            <a:ext cx="2185815" cy="331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bg1"/>
                </a:solidFill>
              </a:rPr>
              <a:t>Correlation of different variables with the revenue:</a:t>
            </a:r>
          </a:p>
          <a:p>
            <a:endParaRPr lang="en-US">
              <a:solidFill>
                <a:schemeClr val="bg1"/>
              </a:solidFill>
            </a:endParaRPr>
          </a:p>
          <a:p>
            <a:pPr marL="285750" indent="-285750">
              <a:buFont typeface="Arial" panose="020B0604020202020204" pitchFamily="34" charset="0"/>
              <a:buChar char="•"/>
            </a:pPr>
            <a:r>
              <a:rPr lang="en-US">
                <a:solidFill>
                  <a:schemeClr val="bg1"/>
                </a:solidFill>
              </a:rPr>
              <a:t>Profit and number of employees are positively correlated</a:t>
            </a:r>
          </a:p>
          <a:p>
            <a:pPr marL="285750" indent="-285750">
              <a:buFont typeface="Arial" panose="020B0604020202020204" pitchFamily="34" charset="0"/>
              <a:buChar char="•"/>
            </a:pPr>
            <a:r>
              <a:rPr lang="en-US">
                <a:solidFill>
                  <a:schemeClr val="bg1"/>
                </a:solidFill>
              </a:rPr>
              <a:t>Rank is negatively correlated</a:t>
            </a:r>
          </a:p>
        </p:txBody>
      </p:sp>
    </p:spTree>
    <p:extLst>
      <p:ext uri="{BB962C8B-B14F-4D97-AF65-F5344CB8AC3E}">
        <p14:creationId xmlns:p14="http://schemas.microsoft.com/office/powerpoint/2010/main" val="2923851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Newcomer Analysis </a:t>
            </a:r>
          </a:p>
        </p:txBody>
      </p:sp>
      <p:pic>
        <p:nvPicPr>
          <p:cNvPr id="8" name="Picture 7">
            <a:extLst>
              <a:ext uri="{FF2B5EF4-FFF2-40B4-BE49-F238E27FC236}">
                <a16:creationId xmlns:a16="http://schemas.microsoft.com/office/drawing/2014/main" id="{92D482FE-E584-4744-BDB0-ABF05521DBEE}"/>
              </a:ext>
            </a:extLst>
          </p:cNvPr>
          <p:cNvPicPr>
            <a:picLocks noChangeAspect="1"/>
          </p:cNvPicPr>
          <p:nvPr/>
        </p:nvPicPr>
        <p:blipFill>
          <a:blip r:embed="rId3"/>
          <a:stretch>
            <a:fillRect/>
          </a:stretch>
        </p:blipFill>
        <p:spPr>
          <a:xfrm>
            <a:off x="106632" y="1555955"/>
            <a:ext cx="6597977" cy="3550606"/>
          </a:xfrm>
          <a:prstGeom prst="rect">
            <a:avLst/>
          </a:prstGeom>
          <a:ln>
            <a:solidFill>
              <a:schemeClr val="bg1"/>
            </a:solidFill>
          </a:ln>
        </p:spPr>
      </p:pic>
      <p:sp>
        <p:nvSpPr>
          <p:cNvPr id="5" name="Rectangle 4">
            <a:extLst>
              <a:ext uri="{FF2B5EF4-FFF2-40B4-BE49-F238E27FC236}">
                <a16:creationId xmlns:a16="http://schemas.microsoft.com/office/drawing/2014/main" id="{9751E028-1349-EB4A-8B56-82ACED5E8033}"/>
              </a:ext>
            </a:extLst>
          </p:cNvPr>
          <p:cNvSpPr/>
          <p:nvPr/>
        </p:nvSpPr>
        <p:spPr>
          <a:xfrm>
            <a:off x="106632" y="5266420"/>
            <a:ext cx="8796218" cy="68374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a:solidFill>
                  <a:schemeClr val="bg1"/>
                </a:solidFill>
              </a:rPr>
              <a:t>Average revenue of the newcomers are over 10000 million</a:t>
            </a:r>
          </a:p>
          <a:p>
            <a:pPr marL="285750" indent="-285750">
              <a:buFont typeface="Arial" panose="020B0604020202020204" pitchFamily="34" charset="0"/>
              <a:buChar char="•"/>
            </a:pPr>
            <a:r>
              <a:rPr lang="en-US" sz="1600">
                <a:solidFill>
                  <a:schemeClr val="bg1"/>
                </a:solidFill>
              </a:rPr>
              <a:t>Average revenue of the existing companies is little shy of 30000 million</a:t>
            </a:r>
          </a:p>
        </p:txBody>
      </p:sp>
      <p:sp>
        <p:nvSpPr>
          <p:cNvPr id="7" name="Title">
            <a:extLst>
              <a:ext uri="{FF2B5EF4-FFF2-40B4-BE49-F238E27FC236}">
                <a16:creationId xmlns:a16="http://schemas.microsoft.com/office/drawing/2014/main" id="{D9D5EA6F-09B4-B44E-B3DB-BD0FBFDC92A4}"/>
              </a:ext>
            </a:extLst>
          </p:cNvPr>
          <p:cNvSpPr txBox="1">
            <a:spLocks/>
          </p:cNvSpPr>
          <p:nvPr/>
        </p:nvSpPr>
        <p:spPr bwMode="blackWhite">
          <a:xfrm>
            <a:off x="750448" y="1075345"/>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9" name="Picture 8">
            <a:extLst>
              <a:ext uri="{FF2B5EF4-FFF2-40B4-BE49-F238E27FC236}">
                <a16:creationId xmlns:a16="http://schemas.microsoft.com/office/drawing/2014/main" id="{74955539-DCA5-7447-9182-0F8B0E192FA9}"/>
              </a:ext>
            </a:extLst>
          </p:cNvPr>
          <p:cNvPicPr>
            <a:picLocks noChangeAspect="1"/>
          </p:cNvPicPr>
          <p:nvPr/>
        </p:nvPicPr>
        <p:blipFill>
          <a:blip r:embed="rId4"/>
          <a:stretch>
            <a:fillRect/>
          </a:stretch>
        </p:blipFill>
        <p:spPr>
          <a:xfrm rot="10800000">
            <a:off x="51149" y="1000255"/>
            <a:ext cx="658583" cy="537978"/>
          </a:xfrm>
          <a:prstGeom prst="rect">
            <a:avLst/>
          </a:prstGeom>
        </p:spPr>
      </p:pic>
    </p:spTree>
    <p:extLst>
      <p:ext uri="{BB962C8B-B14F-4D97-AF65-F5344CB8AC3E}">
        <p14:creationId xmlns:p14="http://schemas.microsoft.com/office/powerpoint/2010/main" val="294470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Newcomer Analysis </a:t>
            </a:r>
          </a:p>
        </p:txBody>
      </p:sp>
      <p:pic>
        <p:nvPicPr>
          <p:cNvPr id="5" name="Picture 4">
            <a:extLst>
              <a:ext uri="{FF2B5EF4-FFF2-40B4-BE49-F238E27FC236}">
                <a16:creationId xmlns:a16="http://schemas.microsoft.com/office/drawing/2014/main" id="{8A42161B-E8FC-4625-9DF8-AE2CC2B5E0EC}"/>
              </a:ext>
            </a:extLst>
          </p:cNvPr>
          <p:cNvPicPr>
            <a:picLocks noChangeAspect="1"/>
          </p:cNvPicPr>
          <p:nvPr/>
        </p:nvPicPr>
        <p:blipFill>
          <a:blip r:embed="rId3"/>
          <a:stretch>
            <a:fillRect/>
          </a:stretch>
        </p:blipFill>
        <p:spPr>
          <a:xfrm>
            <a:off x="51149" y="1547336"/>
            <a:ext cx="7286625" cy="3763327"/>
          </a:xfrm>
          <a:prstGeom prst="rect">
            <a:avLst/>
          </a:prstGeom>
        </p:spPr>
      </p:pic>
      <p:sp>
        <p:nvSpPr>
          <p:cNvPr id="6" name="TextBox 5">
            <a:extLst>
              <a:ext uri="{FF2B5EF4-FFF2-40B4-BE49-F238E27FC236}">
                <a16:creationId xmlns:a16="http://schemas.microsoft.com/office/drawing/2014/main" id="{C8DE1F51-B7DB-4AD4-8C52-D0BA2F6FF084}"/>
              </a:ext>
            </a:extLst>
          </p:cNvPr>
          <p:cNvSpPr txBox="1"/>
          <p:nvPr/>
        </p:nvSpPr>
        <p:spPr>
          <a:xfrm>
            <a:off x="2977450" y="2859657"/>
            <a:ext cx="672448" cy="276999"/>
          </a:xfrm>
          <a:prstGeom prst="rect">
            <a:avLst/>
          </a:prstGeom>
          <a:noFill/>
          <a:ln>
            <a:solidFill>
              <a:schemeClr val="bg1"/>
            </a:solidFill>
          </a:ln>
        </p:spPr>
        <p:txBody>
          <a:bodyPr wrap="square" rtlCol="0">
            <a:spAutoFit/>
          </a:bodyPr>
          <a:lstStyle/>
          <a:p>
            <a:pPr algn="ctr"/>
            <a:r>
              <a:rPr lang="en-US" sz="1200">
                <a:solidFill>
                  <a:schemeClr val="bg1"/>
                </a:solidFill>
              </a:rPr>
              <a:t>11.53%</a:t>
            </a:r>
          </a:p>
        </p:txBody>
      </p:sp>
      <p:sp>
        <p:nvSpPr>
          <p:cNvPr id="9" name="TextBox 8">
            <a:extLst>
              <a:ext uri="{FF2B5EF4-FFF2-40B4-BE49-F238E27FC236}">
                <a16:creationId xmlns:a16="http://schemas.microsoft.com/office/drawing/2014/main" id="{AFD0E59A-062D-4C5D-BADD-7537BE1C6D7D}"/>
              </a:ext>
            </a:extLst>
          </p:cNvPr>
          <p:cNvSpPr txBox="1"/>
          <p:nvPr/>
        </p:nvSpPr>
        <p:spPr>
          <a:xfrm>
            <a:off x="4984335" y="4408587"/>
            <a:ext cx="672448" cy="276999"/>
          </a:xfrm>
          <a:prstGeom prst="rect">
            <a:avLst/>
          </a:prstGeom>
          <a:noFill/>
          <a:ln>
            <a:solidFill>
              <a:schemeClr val="bg1"/>
            </a:solidFill>
          </a:ln>
        </p:spPr>
        <p:txBody>
          <a:bodyPr wrap="square" rtlCol="0">
            <a:spAutoFit/>
          </a:bodyPr>
          <a:lstStyle/>
          <a:p>
            <a:pPr algn="ctr"/>
            <a:r>
              <a:rPr lang="en-US" sz="1200">
                <a:solidFill>
                  <a:schemeClr val="bg1"/>
                </a:solidFill>
              </a:rPr>
              <a:t>21.7%</a:t>
            </a:r>
          </a:p>
        </p:txBody>
      </p:sp>
      <p:sp>
        <p:nvSpPr>
          <p:cNvPr id="10" name="TextBox 9">
            <a:extLst>
              <a:ext uri="{FF2B5EF4-FFF2-40B4-BE49-F238E27FC236}">
                <a16:creationId xmlns:a16="http://schemas.microsoft.com/office/drawing/2014/main" id="{BB7D4383-538B-47A6-AF9A-AC27F66F1BBD}"/>
              </a:ext>
            </a:extLst>
          </p:cNvPr>
          <p:cNvSpPr txBox="1"/>
          <p:nvPr/>
        </p:nvSpPr>
        <p:spPr>
          <a:xfrm>
            <a:off x="2444764" y="4302896"/>
            <a:ext cx="482181" cy="276999"/>
          </a:xfrm>
          <a:prstGeom prst="rect">
            <a:avLst/>
          </a:prstGeom>
          <a:noFill/>
          <a:ln>
            <a:solidFill>
              <a:schemeClr val="bg1"/>
            </a:solidFill>
          </a:ln>
        </p:spPr>
        <p:txBody>
          <a:bodyPr wrap="square" rtlCol="0">
            <a:spAutoFit/>
          </a:bodyPr>
          <a:lstStyle/>
          <a:p>
            <a:pPr algn="ctr"/>
            <a:r>
              <a:rPr lang="en-US" sz="1200">
                <a:solidFill>
                  <a:schemeClr val="bg1"/>
                </a:solidFill>
              </a:rPr>
              <a:t>86%</a:t>
            </a:r>
          </a:p>
        </p:txBody>
      </p:sp>
      <p:sp>
        <p:nvSpPr>
          <p:cNvPr id="8" name="Title">
            <a:extLst>
              <a:ext uri="{FF2B5EF4-FFF2-40B4-BE49-F238E27FC236}">
                <a16:creationId xmlns:a16="http://schemas.microsoft.com/office/drawing/2014/main" id="{6F3D9D24-5D23-094E-B2D7-B1D17539860A}"/>
              </a:ext>
            </a:extLst>
          </p:cNvPr>
          <p:cNvSpPr txBox="1">
            <a:spLocks/>
          </p:cNvSpPr>
          <p:nvPr/>
        </p:nvSpPr>
        <p:spPr bwMode="blackWhite">
          <a:xfrm>
            <a:off x="750448" y="1075345"/>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11" name="Picture 10">
            <a:extLst>
              <a:ext uri="{FF2B5EF4-FFF2-40B4-BE49-F238E27FC236}">
                <a16:creationId xmlns:a16="http://schemas.microsoft.com/office/drawing/2014/main" id="{603B4958-3AB0-FD4A-BAEB-83B94B46589A}"/>
              </a:ext>
            </a:extLst>
          </p:cNvPr>
          <p:cNvPicPr>
            <a:picLocks noChangeAspect="1"/>
          </p:cNvPicPr>
          <p:nvPr/>
        </p:nvPicPr>
        <p:blipFill>
          <a:blip r:embed="rId4"/>
          <a:stretch>
            <a:fillRect/>
          </a:stretch>
        </p:blipFill>
        <p:spPr>
          <a:xfrm rot="10800000">
            <a:off x="51149" y="1000255"/>
            <a:ext cx="658583" cy="537978"/>
          </a:xfrm>
          <a:prstGeom prst="rect">
            <a:avLst/>
          </a:prstGeom>
        </p:spPr>
      </p:pic>
      <p:sp>
        <p:nvSpPr>
          <p:cNvPr id="13" name="Rectangle 12">
            <a:extLst>
              <a:ext uri="{FF2B5EF4-FFF2-40B4-BE49-F238E27FC236}">
                <a16:creationId xmlns:a16="http://schemas.microsoft.com/office/drawing/2014/main" id="{85F825A0-505D-A94F-8AA0-C1FC166D3A43}"/>
              </a:ext>
            </a:extLst>
          </p:cNvPr>
          <p:cNvSpPr/>
          <p:nvPr/>
        </p:nvSpPr>
        <p:spPr>
          <a:xfrm>
            <a:off x="106632" y="5266420"/>
            <a:ext cx="8796218" cy="68374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sz="1600">
                <a:solidFill>
                  <a:schemeClr val="bg1"/>
                </a:solidFill>
              </a:rPr>
              <a:t>Average profit of the newcomers is extremely less as compared to that of newcomer</a:t>
            </a:r>
          </a:p>
          <a:p>
            <a:pPr marL="285750" indent="-285750">
              <a:buFont typeface="Arial" panose="020B0604020202020204" pitchFamily="34" charset="0"/>
              <a:buChar char="•"/>
            </a:pPr>
            <a:r>
              <a:rPr lang="en-US" sz="1600">
                <a:solidFill>
                  <a:schemeClr val="bg1"/>
                </a:solidFill>
              </a:rPr>
              <a:t>Around 21.7% companies are non-profitable if they are newcomer</a:t>
            </a:r>
          </a:p>
        </p:txBody>
      </p:sp>
    </p:spTree>
    <p:extLst>
      <p:ext uri="{BB962C8B-B14F-4D97-AF65-F5344CB8AC3E}">
        <p14:creationId xmlns:p14="http://schemas.microsoft.com/office/powerpoint/2010/main" val="2353472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923330"/>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Revenue Share and Number of Companies</a:t>
            </a:r>
          </a:p>
          <a:p>
            <a:pPr marL="285750" indent="-285750">
              <a:buFont typeface="Arial" panose="020B0604020202020204" pitchFamily="34" charset="0"/>
              <a:buChar char="•"/>
            </a:pPr>
            <a:r>
              <a:rPr lang="en-US">
                <a:solidFill>
                  <a:schemeClr val="bg1"/>
                </a:solidFill>
              </a:rPr>
              <a:t>Many sectors have a low profit share and few competitors hence revenue per company must be high</a:t>
            </a:r>
          </a:p>
        </p:txBody>
      </p:sp>
      <p:pic>
        <p:nvPicPr>
          <p:cNvPr id="8" name="Picture 7">
            <a:extLst>
              <a:ext uri="{FF2B5EF4-FFF2-40B4-BE49-F238E27FC236}">
                <a16:creationId xmlns:a16="http://schemas.microsoft.com/office/drawing/2014/main" id="{0F9A65FB-0381-4DD2-82A7-A0D1B7353D34}"/>
              </a:ext>
            </a:extLst>
          </p:cNvPr>
          <p:cNvPicPr>
            <a:picLocks noChangeAspect="1"/>
          </p:cNvPicPr>
          <p:nvPr/>
        </p:nvPicPr>
        <p:blipFill>
          <a:blip r:embed="rId3"/>
          <a:stretch>
            <a:fillRect/>
          </a:stretch>
        </p:blipFill>
        <p:spPr>
          <a:xfrm>
            <a:off x="142595" y="2044420"/>
            <a:ext cx="8922305" cy="3952521"/>
          </a:xfrm>
          <a:prstGeom prst="rect">
            <a:avLst/>
          </a:prstGeom>
        </p:spPr>
      </p:pic>
    </p:spTree>
    <p:extLst>
      <p:ext uri="{BB962C8B-B14F-4D97-AF65-F5344CB8AC3E}">
        <p14:creationId xmlns:p14="http://schemas.microsoft.com/office/powerpoint/2010/main" val="763959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646331"/>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Average Revenue Share</a:t>
            </a:r>
          </a:p>
          <a:p>
            <a:pPr marL="285750" indent="-285750">
              <a:buFont typeface="Arial" panose="020B0604020202020204" pitchFamily="34" charset="0"/>
              <a:buChar char="•"/>
            </a:pPr>
            <a:r>
              <a:rPr lang="en-US">
                <a:solidFill>
                  <a:schemeClr val="bg1"/>
                </a:solidFill>
              </a:rPr>
              <a:t>Telecommunications sector has the highest per company revenue share</a:t>
            </a:r>
          </a:p>
        </p:txBody>
      </p:sp>
      <p:pic>
        <p:nvPicPr>
          <p:cNvPr id="5" name="Picture 4">
            <a:extLst>
              <a:ext uri="{FF2B5EF4-FFF2-40B4-BE49-F238E27FC236}">
                <a16:creationId xmlns:a16="http://schemas.microsoft.com/office/drawing/2014/main" id="{67A204AE-0F65-4032-9AF9-0BE7F50F6A6B}"/>
              </a:ext>
            </a:extLst>
          </p:cNvPr>
          <p:cNvPicPr>
            <a:picLocks noChangeAspect="1"/>
          </p:cNvPicPr>
          <p:nvPr/>
        </p:nvPicPr>
        <p:blipFill>
          <a:blip r:embed="rId3"/>
          <a:stretch>
            <a:fillRect/>
          </a:stretch>
        </p:blipFill>
        <p:spPr>
          <a:xfrm>
            <a:off x="113505" y="1763320"/>
            <a:ext cx="8919755" cy="4196308"/>
          </a:xfrm>
          <a:prstGeom prst="rect">
            <a:avLst/>
          </a:prstGeom>
        </p:spPr>
      </p:pic>
    </p:spTree>
    <p:extLst>
      <p:ext uri="{BB962C8B-B14F-4D97-AF65-F5344CB8AC3E}">
        <p14:creationId xmlns:p14="http://schemas.microsoft.com/office/powerpoint/2010/main" val="176083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6EC8-03FC-4839-BF47-DAF0087BC9A4}"/>
              </a:ext>
            </a:extLst>
          </p:cNvPr>
          <p:cNvSpPr>
            <a:spLocks noGrp="1"/>
          </p:cNvSpPr>
          <p:nvPr>
            <p:ph type="ctrTitle"/>
          </p:nvPr>
        </p:nvSpPr>
        <p:spPr>
          <a:xfrm>
            <a:off x="428846" y="319386"/>
            <a:ext cx="6925732" cy="512448"/>
          </a:xfrm>
        </p:spPr>
        <p:txBody>
          <a:bodyPr/>
          <a:lstStyle/>
          <a:p>
            <a:r>
              <a:rPr lang="en-US">
                <a:latin typeface="Acumin Pro ExtraCondensed"/>
              </a:rPr>
              <a:t>Agenda</a:t>
            </a:r>
            <a:endParaRPr lang="en-US"/>
          </a:p>
        </p:txBody>
      </p:sp>
      <p:sp>
        <p:nvSpPr>
          <p:cNvPr id="4" name="Text Placeholder 3">
            <a:extLst>
              <a:ext uri="{FF2B5EF4-FFF2-40B4-BE49-F238E27FC236}">
                <a16:creationId xmlns:a16="http://schemas.microsoft.com/office/drawing/2014/main" id="{F93E8E77-5D29-4D74-8652-AFAF1D4CB65F}"/>
              </a:ext>
            </a:extLst>
          </p:cNvPr>
          <p:cNvSpPr>
            <a:spLocks noGrp="1"/>
          </p:cNvSpPr>
          <p:nvPr>
            <p:ph type="body" sz="quarter" idx="14"/>
          </p:nvPr>
        </p:nvSpPr>
        <p:spPr>
          <a:xfrm>
            <a:off x="323813" y="1389725"/>
            <a:ext cx="5524500" cy="3411537"/>
          </a:xfrm>
        </p:spPr>
        <p:txBody>
          <a:bodyPr vert="horz" lIns="0" tIns="0" rIns="0" bIns="0" rtlCol="0" anchor="t">
            <a:noAutofit/>
          </a:bodyPr>
          <a:lstStyle/>
          <a:p>
            <a:r>
              <a:rPr lang="en-US" sz="1900">
                <a:solidFill>
                  <a:schemeClr val="accent1"/>
                </a:solidFill>
                <a:latin typeface="Acumin Pro"/>
              </a:rPr>
              <a:t>Introduction and Problem Statement</a:t>
            </a:r>
          </a:p>
          <a:p>
            <a:pPr marL="0" indent="0">
              <a:buNone/>
            </a:pPr>
            <a:endParaRPr lang="en-US" sz="1900">
              <a:solidFill>
                <a:schemeClr val="accent1"/>
              </a:solidFill>
            </a:endParaRPr>
          </a:p>
          <a:p>
            <a:r>
              <a:rPr lang="en-US" sz="1900">
                <a:solidFill>
                  <a:schemeClr val="accent1"/>
                </a:solidFill>
                <a:latin typeface="Acumin Pro"/>
              </a:rPr>
              <a:t>Dataset and Variables</a:t>
            </a:r>
          </a:p>
          <a:p>
            <a:endParaRPr lang="en-US" sz="1900">
              <a:solidFill>
                <a:schemeClr val="accent1"/>
              </a:solidFill>
              <a:latin typeface="Acumin Pro"/>
            </a:endParaRPr>
          </a:p>
          <a:p>
            <a:r>
              <a:rPr lang="en-US" sz="1900">
                <a:solidFill>
                  <a:schemeClr val="accent1"/>
                </a:solidFill>
                <a:latin typeface="Acumin Pro"/>
              </a:rPr>
              <a:t>Data Cleaning</a:t>
            </a:r>
          </a:p>
          <a:p>
            <a:endParaRPr lang="en-US" sz="1900">
              <a:solidFill>
                <a:schemeClr val="accent1"/>
              </a:solidFill>
            </a:endParaRPr>
          </a:p>
          <a:p>
            <a:r>
              <a:rPr lang="en-US" sz="1900">
                <a:solidFill>
                  <a:schemeClr val="accent1"/>
                </a:solidFill>
                <a:latin typeface="Acumin Pro"/>
              </a:rPr>
              <a:t>Introductory Exploratory Data Analysis</a:t>
            </a:r>
          </a:p>
          <a:p>
            <a:endParaRPr lang="en-US" sz="1900">
              <a:solidFill>
                <a:schemeClr val="accent1"/>
              </a:solidFill>
              <a:latin typeface="Acumin Pro"/>
            </a:endParaRPr>
          </a:p>
          <a:p>
            <a:r>
              <a:rPr lang="en-US" sz="1900">
                <a:solidFill>
                  <a:schemeClr val="accent1"/>
                </a:solidFill>
                <a:latin typeface="Acumin Pro"/>
              </a:rPr>
              <a:t>In-depth Variable analysis</a:t>
            </a:r>
          </a:p>
          <a:p>
            <a:pPr marL="0" indent="0">
              <a:buNone/>
            </a:pPr>
            <a:endParaRPr lang="en-US" sz="1900">
              <a:solidFill>
                <a:schemeClr val="accent1"/>
              </a:solidFill>
            </a:endParaRPr>
          </a:p>
          <a:p>
            <a:r>
              <a:rPr lang="en-US" sz="1900">
                <a:solidFill>
                  <a:schemeClr val="accent1"/>
                </a:solidFill>
                <a:latin typeface="Acumin Pro"/>
              </a:rPr>
              <a:t>Regression Analysis</a:t>
            </a:r>
          </a:p>
          <a:p>
            <a:endParaRPr lang="en-US" sz="1900">
              <a:solidFill>
                <a:schemeClr val="accent1"/>
              </a:solidFill>
              <a:latin typeface="Acumin Pro"/>
            </a:endParaRPr>
          </a:p>
          <a:p>
            <a:r>
              <a:rPr lang="en-US" sz="1900">
                <a:solidFill>
                  <a:schemeClr val="accent1"/>
                </a:solidFill>
                <a:latin typeface="Acumin Pro"/>
              </a:rPr>
              <a:t>Insights and Next Steps</a:t>
            </a:r>
          </a:p>
          <a:p>
            <a:pPr marL="0" indent="0">
              <a:buNone/>
            </a:pPr>
            <a:endParaRPr lang="en-US" sz="1900">
              <a:solidFill>
                <a:schemeClr val="accent1"/>
              </a:solidFill>
              <a:latin typeface="Acumin Pro"/>
            </a:endParaRPr>
          </a:p>
          <a:p>
            <a:endParaRPr lang="en-US" sz="1900">
              <a:solidFill>
                <a:schemeClr val="accent1"/>
              </a:solidFill>
            </a:endParaRPr>
          </a:p>
        </p:txBody>
      </p:sp>
      <p:sp>
        <p:nvSpPr>
          <p:cNvPr id="5" name="Date Placeholder 4">
            <a:extLst>
              <a:ext uri="{FF2B5EF4-FFF2-40B4-BE49-F238E27FC236}">
                <a16:creationId xmlns:a16="http://schemas.microsoft.com/office/drawing/2014/main" id="{0CB00FF5-0DA3-487F-A0CB-A318BACC81B9}"/>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C8DACD-4E35-4E4C-AC75-C3DE50F04E7E}" type="datetime1">
              <a:rPr kumimoji="0" lang="en-US" sz="1000" b="0" i="0" u="none" strike="noStrike" kern="1200" cap="none" spc="0" normalizeH="0" baseline="0" noProof="0" smtClean="0">
                <a:ln>
                  <a:noFill/>
                </a:ln>
                <a:solidFill>
                  <a:srgbClr val="000000">
                    <a:alpha val="70000"/>
                  </a:srgbClr>
                </a:solidFill>
                <a:effectLst/>
                <a:uLnTx/>
                <a:uFillTx/>
                <a:latin typeface="Acumin Pro" panose="020B0504020202020204"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4/29/2022</a:t>
            </a:fld>
            <a:endParaRPr kumimoji="0" lang="en-US" sz="1000" b="0" i="0" u="none" strike="noStrike" kern="1200" cap="none" spc="0" normalizeH="0" baseline="0" noProof="0">
              <a:ln>
                <a:noFill/>
              </a:ln>
              <a:solidFill>
                <a:srgbClr val="000000">
                  <a:alpha val="70000"/>
                </a:srgbClr>
              </a:solidFill>
              <a:effectLst/>
              <a:uLnTx/>
              <a:uFillTx/>
              <a:latin typeface="Acumin Pro" panose="020B0504020202020204" pitchFamily="34" charset="77"/>
              <a:ea typeface="+mn-ea"/>
              <a:cs typeface="+mn-cs"/>
            </a:endParaRPr>
          </a:p>
        </p:txBody>
      </p:sp>
      <p:sp>
        <p:nvSpPr>
          <p:cNvPr id="6" name="Slide Number Placeholder 5">
            <a:extLst>
              <a:ext uri="{FF2B5EF4-FFF2-40B4-BE49-F238E27FC236}">
                <a16:creationId xmlns:a16="http://schemas.microsoft.com/office/drawing/2014/main" id="{F899A632-DF12-4607-A58D-A227EC67036B}"/>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pic>
        <p:nvPicPr>
          <p:cNvPr id="8" name="Picture 7">
            <a:extLst>
              <a:ext uri="{FF2B5EF4-FFF2-40B4-BE49-F238E27FC236}">
                <a16:creationId xmlns:a16="http://schemas.microsoft.com/office/drawing/2014/main" id="{77CA3210-E6E2-4F3E-9342-EC40D02D42AF}"/>
              </a:ext>
            </a:extLst>
          </p:cNvPr>
          <p:cNvPicPr>
            <a:picLocks noChangeAspect="1"/>
          </p:cNvPicPr>
          <p:nvPr/>
        </p:nvPicPr>
        <p:blipFill>
          <a:blip r:embed="rId2"/>
          <a:stretch>
            <a:fillRect/>
          </a:stretch>
        </p:blipFill>
        <p:spPr>
          <a:xfrm>
            <a:off x="5481240" y="2549008"/>
            <a:ext cx="2993094" cy="1759984"/>
          </a:xfrm>
          <a:prstGeom prst="rect">
            <a:avLst/>
          </a:prstGeom>
        </p:spPr>
      </p:pic>
    </p:spTree>
    <p:extLst>
      <p:ext uri="{BB962C8B-B14F-4D97-AF65-F5344CB8AC3E}">
        <p14:creationId xmlns:p14="http://schemas.microsoft.com/office/powerpoint/2010/main" val="3941997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646331"/>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Profit and Number of Companies</a:t>
            </a:r>
          </a:p>
          <a:p>
            <a:pPr marL="285750" indent="-285750">
              <a:buFont typeface="Arial" panose="020B0604020202020204" pitchFamily="34" charset="0"/>
              <a:buChar char="•"/>
            </a:pPr>
            <a:r>
              <a:rPr lang="en-US">
                <a:solidFill>
                  <a:schemeClr val="bg1"/>
                </a:solidFill>
              </a:rPr>
              <a:t>Many sectors have a low profit but at the same time there are only a few competitors</a:t>
            </a:r>
          </a:p>
        </p:txBody>
      </p:sp>
      <p:pic>
        <p:nvPicPr>
          <p:cNvPr id="6" name="Picture 5">
            <a:extLst>
              <a:ext uri="{FF2B5EF4-FFF2-40B4-BE49-F238E27FC236}">
                <a16:creationId xmlns:a16="http://schemas.microsoft.com/office/drawing/2014/main" id="{B2B34788-DC37-4B48-B632-65498D3CC554}"/>
              </a:ext>
            </a:extLst>
          </p:cNvPr>
          <p:cNvPicPr>
            <a:picLocks noChangeAspect="1"/>
          </p:cNvPicPr>
          <p:nvPr/>
        </p:nvPicPr>
        <p:blipFill>
          <a:blip r:embed="rId3"/>
          <a:stretch>
            <a:fillRect/>
          </a:stretch>
        </p:blipFill>
        <p:spPr>
          <a:xfrm>
            <a:off x="141843" y="1834572"/>
            <a:ext cx="8923057" cy="4092772"/>
          </a:xfrm>
          <a:prstGeom prst="rect">
            <a:avLst/>
          </a:prstGeom>
        </p:spPr>
      </p:pic>
    </p:spTree>
    <p:extLst>
      <p:ext uri="{BB962C8B-B14F-4D97-AF65-F5344CB8AC3E}">
        <p14:creationId xmlns:p14="http://schemas.microsoft.com/office/powerpoint/2010/main" val="3334592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646331"/>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Average Profit</a:t>
            </a:r>
          </a:p>
          <a:p>
            <a:pPr marL="285750" indent="-285750">
              <a:buFont typeface="Arial" panose="020B0604020202020204" pitchFamily="34" charset="0"/>
              <a:buChar char="•"/>
            </a:pPr>
            <a:r>
              <a:rPr lang="en-US">
                <a:solidFill>
                  <a:schemeClr val="bg1"/>
                </a:solidFill>
              </a:rPr>
              <a:t>Telecommunications sector has the highest per company profit</a:t>
            </a:r>
          </a:p>
        </p:txBody>
      </p:sp>
      <p:pic>
        <p:nvPicPr>
          <p:cNvPr id="6" name="Picture 5">
            <a:extLst>
              <a:ext uri="{FF2B5EF4-FFF2-40B4-BE49-F238E27FC236}">
                <a16:creationId xmlns:a16="http://schemas.microsoft.com/office/drawing/2014/main" id="{13570D0E-EC30-4E83-9D79-2871E7F922B6}"/>
              </a:ext>
            </a:extLst>
          </p:cNvPr>
          <p:cNvPicPr>
            <a:picLocks noChangeAspect="1"/>
          </p:cNvPicPr>
          <p:nvPr/>
        </p:nvPicPr>
        <p:blipFill>
          <a:blip r:embed="rId3"/>
          <a:stretch>
            <a:fillRect/>
          </a:stretch>
        </p:blipFill>
        <p:spPr>
          <a:xfrm>
            <a:off x="141106" y="1759511"/>
            <a:ext cx="9002894" cy="4197096"/>
          </a:xfrm>
          <a:prstGeom prst="rect">
            <a:avLst/>
          </a:prstGeom>
        </p:spPr>
      </p:pic>
    </p:spTree>
    <p:extLst>
      <p:ext uri="{BB962C8B-B14F-4D97-AF65-F5344CB8AC3E}">
        <p14:creationId xmlns:p14="http://schemas.microsoft.com/office/powerpoint/2010/main" val="3192847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369332"/>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Number of Employees and Companies</a:t>
            </a:r>
          </a:p>
        </p:txBody>
      </p:sp>
      <p:pic>
        <p:nvPicPr>
          <p:cNvPr id="5" name="Picture 4">
            <a:extLst>
              <a:ext uri="{FF2B5EF4-FFF2-40B4-BE49-F238E27FC236}">
                <a16:creationId xmlns:a16="http://schemas.microsoft.com/office/drawing/2014/main" id="{D3303E57-0167-484E-A094-8D03CCD62F42}"/>
              </a:ext>
            </a:extLst>
          </p:cNvPr>
          <p:cNvPicPr>
            <a:picLocks noChangeAspect="1"/>
          </p:cNvPicPr>
          <p:nvPr/>
        </p:nvPicPr>
        <p:blipFill>
          <a:blip r:embed="rId3"/>
          <a:stretch>
            <a:fillRect/>
          </a:stretch>
        </p:blipFill>
        <p:spPr>
          <a:xfrm>
            <a:off x="108740" y="1693194"/>
            <a:ext cx="8924520" cy="3994694"/>
          </a:xfrm>
          <a:prstGeom prst="rect">
            <a:avLst/>
          </a:prstGeom>
        </p:spPr>
      </p:pic>
    </p:spTree>
    <p:extLst>
      <p:ext uri="{BB962C8B-B14F-4D97-AF65-F5344CB8AC3E}">
        <p14:creationId xmlns:p14="http://schemas.microsoft.com/office/powerpoint/2010/main" val="3831778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Sector Wise Analysis</a:t>
            </a:r>
          </a:p>
        </p:txBody>
      </p:sp>
      <p:sp>
        <p:nvSpPr>
          <p:cNvPr id="3" name="TextBox 2">
            <a:extLst>
              <a:ext uri="{FF2B5EF4-FFF2-40B4-BE49-F238E27FC236}">
                <a16:creationId xmlns:a16="http://schemas.microsoft.com/office/drawing/2014/main" id="{C838B705-B595-5244-8186-A8CEF5E8B74B}"/>
              </a:ext>
            </a:extLst>
          </p:cNvPr>
          <p:cNvSpPr txBox="1"/>
          <p:nvPr/>
        </p:nvSpPr>
        <p:spPr>
          <a:xfrm>
            <a:off x="140628" y="1041990"/>
            <a:ext cx="8923473" cy="646331"/>
          </a:xfrm>
          <a:prstGeom prst="rect">
            <a:avLst/>
          </a:prstGeom>
          <a:solidFill>
            <a:schemeClr val="tx2"/>
          </a:solidFill>
          <a:ln>
            <a:solidFill>
              <a:schemeClr val="bg1"/>
            </a:solidFill>
          </a:ln>
        </p:spPr>
        <p:txBody>
          <a:bodyPr wrap="square" lIns="91440" tIns="45720" rIns="91440" bIns="45720" rtlCol="0" anchor="t">
            <a:spAutoFit/>
          </a:bodyPr>
          <a:lstStyle/>
          <a:p>
            <a:r>
              <a:rPr lang="en-US" b="1">
                <a:solidFill>
                  <a:schemeClr val="bg1"/>
                </a:solidFill>
              </a:rPr>
              <a:t>Histogram displaying Average Number of Employees</a:t>
            </a:r>
          </a:p>
          <a:p>
            <a:pPr marL="285750" indent="-285750">
              <a:buFont typeface="Arial" panose="020B0604020202020204" pitchFamily="34" charset="0"/>
              <a:buChar char="•"/>
            </a:pPr>
            <a:r>
              <a:rPr lang="en-US">
                <a:solidFill>
                  <a:schemeClr val="bg1"/>
                </a:solidFill>
              </a:rPr>
              <a:t>Food and Drug Store Sector have greatest average number of employees</a:t>
            </a:r>
          </a:p>
        </p:txBody>
      </p:sp>
      <p:pic>
        <p:nvPicPr>
          <p:cNvPr id="5" name="Picture 4">
            <a:extLst>
              <a:ext uri="{FF2B5EF4-FFF2-40B4-BE49-F238E27FC236}">
                <a16:creationId xmlns:a16="http://schemas.microsoft.com/office/drawing/2014/main" id="{25615C2D-35AF-463C-BDB8-CC4DF450B7B6}"/>
              </a:ext>
            </a:extLst>
          </p:cNvPr>
          <p:cNvPicPr>
            <a:picLocks noChangeAspect="1"/>
          </p:cNvPicPr>
          <p:nvPr/>
        </p:nvPicPr>
        <p:blipFill>
          <a:blip r:embed="rId3"/>
          <a:stretch>
            <a:fillRect/>
          </a:stretch>
        </p:blipFill>
        <p:spPr>
          <a:xfrm>
            <a:off x="138635" y="1781766"/>
            <a:ext cx="8926265" cy="3986784"/>
          </a:xfrm>
          <a:prstGeom prst="rect">
            <a:avLst/>
          </a:prstGeom>
        </p:spPr>
      </p:pic>
    </p:spTree>
    <p:extLst>
      <p:ext uri="{BB962C8B-B14F-4D97-AF65-F5344CB8AC3E}">
        <p14:creationId xmlns:p14="http://schemas.microsoft.com/office/powerpoint/2010/main" val="275829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Regression Analysis Workflow </a:t>
            </a:r>
          </a:p>
        </p:txBody>
      </p:sp>
      <p:graphicFrame>
        <p:nvGraphicFramePr>
          <p:cNvPr id="7" name="Diagram 6">
            <a:extLst>
              <a:ext uri="{FF2B5EF4-FFF2-40B4-BE49-F238E27FC236}">
                <a16:creationId xmlns:a16="http://schemas.microsoft.com/office/drawing/2014/main" id="{5F576509-CC1B-4480-9CC9-3AEA841F4C6D}"/>
              </a:ext>
            </a:extLst>
          </p:cNvPr>
          <p:cNvGraphicFramePr/>
          <p:nvPr>
            <p:extLst>
              <p:ext uri="{D42A27DB-BD31-4B8C-83A1-F6EECF244321}">
                <p14:modId xmlns:p14="http://schemas.microsoft.com/office/powerpoint/2010/main" val="2448234676"/>
              </p:ext>
            </p:extLst>
          </p:nvPr>
        </p:nvGraphicFramePr>
        <p:xfrm>
          <a:off x="289044" y="1837493"/>
          <a:ext cx="8389859" cy="4534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5222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15213" y="294311"/>
            <a:ext cx="9349898" cy="387798"/>
          </a:xfrm>
        </p:spPr>
        <p:txBody>
          <a:bodyPr/>
          <a:lstStyle/>
          <a:p>
            <a:r>
              <a:rPr lang="en-US" sz="2800">
                <a:latin typeface="Acumin Pro ExtraCondensed"/>
              </a:rPr>
              <a:t>Pre-processing : Encoding Categorical Values</a:t>
            </a:r>
          </a:p>
        </p:txBody>
      </p:sp>
      <p:pic>
        <p:nvPicPr>
          <p:cNvPr id="4" name="Picture 3">
            <a:extLst>
              <a:ext uri="{FF2B5EF4-FFF2-40B4-BE49-F238E27FC236}">
                <a16:creationId xmlns:a16="http://schemas.microsoft.com/office/drawing/2014/main" id="{83E8EDBC-1B19-4140-A44D-34483196BFA9}"/>
              </a:ext>
            </a:extLst>
          </p:cNvPr>
          <p:cNvPicPr>
            <a:picLocks noChangeAspect="1"/>
          </p:cNvPicPr>
          <p:nvPr/>
        </p:nvPicPr>
        <p:blipFill>
          <a:blip r:embed="rId3"/>
          <a:stretch>
            <a:fillRect/>
          </a:stretch>
        </p:blipFill>
        <p:spPr>
          <a:xfrm>
            <a:off x="188396" y="2151977"/>
            <a:ext cx="6724650" cy="2343150"/>
          </a:xfrm>
          <a:prstGeom prst="rect">
            <a:avLst/>
          </a:prstGeom>
          <a:ln>
            <a:solidFill>
              <a:schemeClr val="tx2"/>
            </a:solidFill>
          </a:ln>
        </p:spPr>
      </p:pic>
      <p:sp>
        <p:nvSpPr>
          <p:cNvPr id="8" name="TextBox 7">
            <a:extLst>
              <a:ext uri="{FF2B5EF4-FFF2-40B4-BE49-F238E27FC236}">
                <a16:creationId xmlns:a16="http://schemas.microsoft.com/office/drawing/2014/main" id="{3A777011-55D6-4B29-8169-CC12869A2580}"/>
              </a:ext>
            </a:extLst>
          </p:cNvPr>
          <p:cNvSpPr txBox="1"/>
          <p:nvPr/>
        </p:nvSpPr>
        <p:spPr>
          <a:xfrm>
            <a:off x="188396" y="4768506"/>
            <a:ext cx="5678013" cy="341632"/>
          </a:xfrm>
          <a:prstGeom prst="rect">
            <a:avLst/>
          </a:prstGeom>
          <a:solidFill>
            <a:schemeClr val="accent1">
              <a:lumMod val="20000"/>
              <a:lumOff val="80000"/>
            </a:schemeClr>
          </a:solidFill>
          <a:ln>
            <a:solidFill>
              <a:schemeClr val="bg1"/>
            </a:solidFill>
          </a:ln>
        </p:spPr>
        <p:txBody>
          <a:bodyPr wrap="square" rtlCol="0">
            <a:spAutoFit/>
          </a:bodyPr>
          <a:lstStyle/>
          <a:p>
            <a:pPr marL="0" lvl="1" algn="ctr" defTabSz="1289050">
              <a:lnSpc>
                <a:spcPct val="90000"/>
              </a:lnSpc>
              <a:spcBef>
                <a:spcPct val="0"/>
              </a:spcBef>
              <a:spcAft>
                <a:spcPct val="15000"/>
              </a:spcAft>
            </a:pPr>
            <a:r>
              <a:rPr lang="en-US" kern="1200">
                <a:solidFill>
                  <a:schemeClr val="bg1"/>
                </a:solidFill>
              </a:rPr>
              <a:t>The purpose of this code is to Convert no/yes to 0/1  </a:t>
            </a:r>
          </a:p>
        </p:txBody>
      </p:sp>
      <p:sp>
        <p:nvSpPr>
          <p:cNvPr id="5" name="Title">
            <a:extLst>
              <a:ext uri="{FF2B5EF4-FFF2-40B4-BE49-F238E27FC236}">
                <a16:creationId xmlns:a16="http://schemas.microsoft.com/office/drawing/2014/main" id="{E67B4ED8-8960-A444-A1BB-80C6D6D12FEE}"/>
              </a:ext>
            </a:extLst>
          </p:cNvPr>
          <p:cNvSpPr txBox="1">
            <a:spLocks/>
          </p:cNvSpPr>
          <p:nvPr/>
        </p:nvSpPr>
        <p:spPr bwMode="blackWhite">
          <a:xfrm>
            <a:off x="786073" y="1609731"/>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6" name="Picture 5">
            <a:extLst>
              <a:ext uri="{FF2B5EF4-FFF2-40B4-BE49-F238E27FC236}">
                <a16:creationId xmlns:a16="http://schemas.microsoft.com/office/drawing/2014/main" id="{6D0A0203-F646-5945-9011-DB4EAFB52F7D}"/>
              </a:ext>
            </a:extLst>
          </p:cNvPr>
          <p:cNvPicPr>
            <a:picLocks noChangeAspect="1"/>
          </p:cNvPicPr>
          <p:nvPr/>
        </p:nvPicPr>
        <p:blipFill>
          <a:blip r:embed="rId4"/>
          <a:stretch>
            <a:fillRect/>
          </a:stretch>
        </p:blipFill>
        <p:spPr>
          <a:xfrm rot="10800000">
            <a:off x="86774" y="1534641"/>
            <a:ext cx="658583" cy="537978"/>
          </a:xfrm>
          <a:prstGeom prst="rect">
            <a:avLst/>
          </a:prstGeom>
        </p:spPr>
      </p:pic>
    </p:spTree>
    <p:extLst>
      <p:ext uri="{BB962C8B-B14F-4D97-AF65-F5344CB8AC3E}">
        <p14:creationId xmlns:p14="http://schemas.microsoft.com/office/powerpoint/2010/main" val="183802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Removing Unused columns</a:t>
            </a:r>
          </a:p>
        </p:txBody>
      </p:sp>
      <p:pic>
        <p:nvPicPr>
          <p:cNvPr id="8" name="Picture 7">
            <a:extLst>
              <a:ext uri="{FF2B5EF4-FFF2-40B4-BE49-F238E27FC236}">
                <a16:creationId xmlns:a16="http://schemas.microsoft.com/office/drawing/2014/main" id="{D8746A72-7721-4717-9D83-7318493F9823}"/>
              </a:ext>
            </a:extLst>
          </p:cNvPr>
          <p:cNvPicPr>
            <a:picLocks noChangeAspect="1"/>
          </p:cNvPicPr>
          <p:nvPr/>
        </p:nvPicPr>
        <p:blipFill>
          <a:blip r:embed="rId3"/>
          <a:stretch>
            <a:fillRect/>
          </a:stretch>
        </p:blipFill>
        <p:spPr>
          <a:xfrm>
            <a:off x="179491" y="1541566"/>
            <a:ext cx="6267450" cy="3398570"/>
          </a:xfrm>
          <a:prstGeom prst="rect">
            <a:avLst/>
          </a:prstGeom>
          <a:ln>
            <a:solidFill>
              <a:schemeClr val="tx2"/>
            </a:solidFill>
          </a:ln>
        </p:spPr>
      </p:pic>
      <p:sp>
        <p:nvSpPr>
          <p:cNvPr id="4" name="Title">
            <a:extLst>
              <a:ext uri="{FF2B5EF4-FFF2-40B4-BE49-F238E27FC236}">
                <a16:creationId xmlns:a16="http://schemas.microsoft.com/office/drawing/2014/main" id="{5A22E83E-91C1-2140-806F-563348918CFE}"/>
              </a:ext>
            </a:extLst>
          </p:cNvPr>
          <p:cNvSpPr txBox="1">
            <a:spLocks/>
          </p:cNvSpPr>
          <p:nvPr/>
        </p:nvSpPr>
        <p:spPr bwMode="blackWhite">
          <a:xfrm>
            <a:off x="786073" y="10753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5" name="Picture 4">
            <a:extLst>
              <a:ext uri="{FF2B5EF4-FFF2-40B4-BE49-F238E27FC236}">
                <a16:creationId xmlns:a16="http://schemas.microsoft.com/office/drawing/2014/main" id="{779EB7B5-844A-7E4A-8942-8B7444BAB798}"/>
              </a:ext>
            </a:extLst>
          </p:cNvPr>
          <p:cNvPicPr>
            <a:picLocks noChangeAspect="1"/>
          </p:cNvPicPr>
          <p:nvPr/>
        </p:nvPicPr>
        <p:blipFill>
          <a:blip r:embed="rId4"/>
          <a:stretch>
            <a:fillRect/>
          </a:stretch>
        </p:blipFill>
        <p:spPr>
          <a:xfrm rot="10800000">
            <a:off x="86774" y="1000253"/>
            <a:ext cx="658583" cy="537978"/>
          </a:xfrm>
          <a:prstGeom prst="rect">
            <a:avLst/>
          </a:prstGeom>
        </p:spPr>
      </p:pic>
      <p:sp>
        <p:nvSpPr>
          <p:cNvPr id="6" name="TextBox 5">
            <a:extLst>
              <a:ext uri="{FF2B5EF4-FFF2-40B4-BE49-F238E27FC236}">
                <a16:creationId xmlns:a16="http://schemas.microsoft.com/office/drawing/2014/main" id="{3151E95D-F1D6-1843-983C-33E66DEBEFD2}"/>
              </a:ext>
            </a:extLst>
          </p:cNvPr>
          <p:cNvSpPr txBox="1"/>
          <p:nvPr/>
        </p:nvSpPr>
        <p:spPr>
          <a:xfrm>
            <a:off x="140896" y="5053513"/>
            <a:ext cx="8120366" cy="840230"/>
          </a:xfrm>
          <a:prstGeom prst="rect">
            <a:avLst/>
          </a:prstGeom>
          <a:solidFill>
            <a:schemeClr val="accent1">
              <a:lumMod val="20000"/>
              <a:lumOff val="80000"/>
            </a:schemeClr>
          </a:solidFill>
          <a:ln>
            <a:solidFill>
              <a:schemeClr val="bg1"/>
            </a:solidFill>
          </a:ln>
        </p:spPr>
        <p:txBody>
          <a:bodyPr wrap="square" lIns="91440" tIns="45720" rIns="91440" bIns="45720" rtlCol="0" anchor="t">
            <a:spAutoFit/>
          </a:bodyPr>
          <a:lstStyle/>
          <a:p>
            <a:pPr marL="0" lvl="1" defTabSz="1289050">
              <a:lnSpc>
                <a:spcPct val="90000"/>
              </a:lnSpc>
              <a:spcBef>
                <a:spcPct val="0"/>
              </a:spcBef>
              <a:spcAft>
                <a:spcPct val="15000"/>
              </a:spcAft>
            </a:pPr>
            <a:r>
              <a:rPr lang="en-US" b="1" kern="1200">
                <a:solidFill>
                  <a:schemeClr val="bg1"/>
                </a:solidFill>
              </a:rPr>
              <a:t>Purpose:</a:t>
            </a:r>
            <a:r>
              <a:rPr lang="en-US">
                <a:solidFill>
                  <a:schemeClr val="bg1"/>
                </a:solidFill>
              </a:rPr>
              <a:t> Profitable is correlated with profit, Rank is correlated with revenue; hence we removed Rank and profitable. Other variables which were not useful for analysis were removed as per the business understanding of the problem</a:t>
            </a:r>
            <a:endParaRPr lang="en-US" kern="1200">
              <a:solidFill>
                <a:schemeClr val="bg1"/>
              </a:solidFill>
            </a:endParaRPr>
          </a:p>
        </p:txBody>
      </p:sp>
    </p:spTree>
    <p:extLst>
      <p:ext uri="{BB962C8B-B14F-4D97-AF65-F5344CB8AC3E}">
        <p14:creationId xmlns:p14="http://schemas.microsoft.com/office/powerpoint/2010/main" val="1012232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Train-Test split</a:t>
            </a:r>
          </a:p>
        </p:txBody>
      </p:sp>
      <p:pic>
        <p:nvPicPr>
          <p:cNvPr id="4" name="Picture 3">
            <a:extLst>
              <a:ext uri="{FF2B5EF4-FFF2-40B4-BE49-F238E27FC236}">
                <a16:creationId xmlns:a16="http://schemas.microsoft.com/office/drawing/2014/main" id="{41E987B8-99CC-4C25-AE73-69A9693E56B3}"/>
              </a:ext>
            </a:extLst>
          </p:cNvPr>
          <p:cNvPicPr>
            <a:picLocks noChangeAspect="1"/>
          </p:cNvPicPr>
          <p:nvPr/>
        </p:nvPicPr>
        <p:blipFill>
          <a:blip r:embed="rId3"/>
          <a:stretch>
            <a:fillRect/>
          </a:stretch>
        </p:blipFill>
        <p:spPr>
          <a:xfrm>
            <a:off x="81210" y="1645423"/>
            <a:ext cx="6962775" cy="1489287"/>
          </a:xfrm>
          <a:prstGeom prst="rect">
            <a:avLst/>
          </a:prstGeom>
          <a:ln>
            <a:solidFill>
              <a:schemeClr val="tx2"/>
            </a:solidFill>
          </a:ln>
        </p:spPr>
      </p:pic>
      <p:sp>
        <p:nvSpPr>
          <p:cNvPr id="5" name="TextBox 4">
            <a:extLst>
              <a:ext uri="{FF2B5EF4-FFF2-40B4-BE49-F238E27FC236}">
                <a16:creationId xmlns:a16="http://schemas.microsoft.com/office/drawing/2014/main" id="{81DF3402-07D4-4280-B0A8-9A79EA149286}"/>
              </a:ext>
            </a:extLst>
          </p:cNvPr>
          <p:cNvSpPr txBox="1"/>
          <p:nvPr/>
        </p:nvSpPr>
        <p:spPr>
          <a:xfrm>
            <a:off x="81210" y="3339050"/>
            <a:ext cx="3106490" cy="2585323"/>
          </a:xfrm>
          <a:prstGeom prst="rect">
            <a:avLst/>
          </a:prstGeom>
          <a:solidFill>
            <a:schemeClr val="accent1">
              <a:lumMod val="20000"/>
              <a:lumOff val="80000"/>
            </a:schemeClr>
          </a:solidFill>
          <a:ln>
            <a:solidFill>
              <a:schemeClr val="bg1"/>
            </a:solidFill>
          </a:ln>
        </p:spPr>
        <p:txBody>
          <a:bodyPr wrap="square" rtlCol="0">
            <a:spAutoFit/>
          </a:bodyPr>
          <a:lstStyle/>
          <a:p>
            <a:r>
              <a:rPr lang="en-US" b="1">
                <a:solidFill>
                  <a:schemeClr val="bg1"/>
                </a:solidFill>
              </a:rPr>
              <a:t>Dependent Variable</a:t>
            </a:r>
            <a:r>
              <a:rPr lang="en-US">
                <a:solidFill>
                  <a:schemeClr val="bg1"/>
                </a:solidFill>
              </a:rPr>
              <a:t> : </a:t>
            </a:r>
            <a:r>
              <a:rPr lang="en-US" i="1">
                <a:solidFill>
                  <a:schemeClr val="bg1"/>
                </a:solidFill>
              </a:rPr>
              <a:t>Revenue</a:t>
            </a:r>
          </a:p>
          <a:p>
            <a:endParaRPr lang="en-US">
              <a:solidFill>
                <a:schemeClr val="bg1"/>
              </a:solidFill>
            </a:endParaRPr>
          </a:p>
          <a:p>
            <a:r>
              <a:rPr lang="en-US" b="1">
                <a:solidFill>
                  <a:schemeClr val="bg1"/>
                </a:solidFill>
              </a:rPr>
              <a:t>Independent Variables </a:t>
            </a:r>
            <a:r>
              <a:rPr lang="en-US">
                <a:solidFill>
                  <a:schemeClr val="bg1"/>
                </a:solidFill>
              </a:rPr>
              <a:t>:</a:t>
            </a:r>
          </a:p>
          <a:p>
            <a:pPr marL="342900" indent="-342900">
              <a:buFont typeface="+mj-lt"/>
              <a:buAutoNum type="arabicPeriod"/>
            </a:pPr>
            <a:r>
              <a:rPr lang="en-US">
                <a:solidFill>
                  <a:schemeClr val="bg1"/>
                </a:solidFill>
              </a:rPr>
              <a:t>Profit</a:t>
            </a:r>
          </a:p>
          <a:p>
            <a:pPr marL="342900" indent="-342900">
              <a:buFont typeface="+mj-lt"/>
              <a:buAutoNum type="arabicPeriod"/>
            </a:pPr>
            <a:r>
              <a:rPr lang="en-US">
                <a:solidFill>
                  <a:schemeClr val="bg1"/>
                </a:solidFill>
              </a:rPr>
              <a:t>Num. of employees</a:t>
            </a:r>
          </a:p>
          <a:p>
            <a:pPr marL="342900" indent="-342900">
              <a:buFont typeface="+mj-lt"/>
              <a:buAutoNum type="arabicPeriod"/>
            </a:pPr>
            <a:r>
              <a:rPr lang="en-US" err="1">
                <a:solidFill>
                  <a:schemeClr val="bg1"/>
                </a:solidFill>
              </a:rPr>
              <a:t>ceo_founder</a:t>
            </a:r>
            <a:endParaRPr lang="en-US">
              <a:solidFill>
                <a:schemeClr val="bg1"/>
              </a:solidFill>
            </a:endParaRPr>
          </a:p>
          <a:p>
            <a:pPr marL="342900" indent="-342900">
              <a:buFont typeface="+mj-lt"/>
              <a:buAutoNum type="arabicPeriod"/>
            </a:pPr>
            <a:r>
              <a:rPr lang="en-US" err="1">
                <a:solidFill>
                  <a:schemeClr val="bg1"/>
                </a:solidFill>
              </a:rPr>
              <a:t>ceo_woman</a:t>
            </a:r>
            <a:endParaRPr lang="en-US">
              <a:solidFill>
                <a:schemeClr val="bg1"/>
              </a:solidFill>
            </a:endParaRPr>
          </a:p>
          <a:p>
            <a:pPr marL="342900" indent="-342900">
              <a:buFont typeface="+mj-lt"/>
              <a:buAutoNum type="arabicPeriod"/>
            </a:pPr>
            <a:r>
              <a:rPr lang="en-US">
                <a:solidFill>
                  <a:schemeClr val="bg1"/>
                </a:solidFill>
              </a:rPr>
              <a:t>Market cap</a:t>
            </a:r>
          </a:p>
        </p:txBody>
      </p:sp>
      <p:sp>
        <p:nvSpPr>
          <p:cNvPr id="6" name="Title">
            <a:extLst>
              <a:ext uri="{FF2B5EF4-FFF2-40B4-BE49-F238E27FC236}">
                <a16:creationId xmlns:a16="http://schemas.microsoft.com/office/drawing/2014/main" id="{B1BE04F0-401C-C24B-831C-933811030DE0}"/>
              </a:ext>
            </a:extLst>
          </p:cNvPr>
          <p:cNvSpPr txBox="1">
            <a:spLocks/>
          </p:cNvSpPr>
          <p:nvPr/>
        </p:nvSpPr>
        <p:spPr bwMode="blackWhite">
          <a:xfrm>
            <a:off x="786073" y="10753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8" name="Picture 7">
            <a:extLst>
              <a:ext uri="{FF2B5EF4-FFF2-40B4-BE49-F238E27FC236}">
                <a16:creationId xmlns:a16="http://schemas.microsoft.com/office/drawing/2014/main" id="{58819D2B-B4BE-9B43-B951-542C042B9741}"/>
              </a:ext>
            </a:extLst>
          </p:cNvPr>
          <p:cNvPicPr>
            <a:picLocks noChangeAspect="1"/>
          </p:cNvPicPr>
          <p:nvPr/>
        </p:nvPicPr>
        <p:blipFill>
          <a:blip r:embed="rId4"/>
          <a:stretch>
            <a:fillRect/>
          </a:stretch>
        </p:blipFill>
        <p:spPr>
          <a:xfrm rot="10800000">
            <a:off x="86774" y="1000253"/>
            <a:ext cx="658583" cy="537978"/>
          </a:xfrm>
          <a:prstGeom prst="rect">
            <a:avLst/>
          </a:prstGeom>
        </p:spPr>
      </p:pic>
      <p:sp>
        <p:nvSpPr>
          <p:cNvPr id="3" name="Rounded Rectangular Callout 2">
            <a:extLst>
              <a:ext uri="{FF2B5EF4-FFF2-40B4-BE49-F238E27FC236}">
                <a16:creationId xmlns:a16="http://schemas.microsoft.com/office/drawing/2014/main" id="{66D2A0EC-6062-C949-BE00-A596E5556115}"/>
              </a:ext>
            </a:extLst>
          </p:cNvPr>
          <p:cNvSpPr/>
          <p:nvPr/>
        </p:nvSpPr>
        <p:spPr>
          <a:xfrm>
            <a:off x="7327516" y="3639626"/>
            <a:ext cx="1485900" cy="970473"/>
          </a:xfrm>
          <a:prstGeom prst="wedgeRoundRectCallout">
            <a:avLst>
              <a:gd name="adj1" fmla="val -59295"/>
              <a:gd name="adj2" fmla="val -931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The test size is 20% (200 records)</a:t>
            </a:r>
          </a:p>
        </p:txBody>
      </p:sp>
    </p:spTree>
    <p:extLst>
      <p:ext uri="{BB962C8B-B14F-4D97-AF65-F5344CB8AC3E}">
        <p14:creationId xmlns:p14="http://schemas.microsoft.com/office/powerpoint/2010/main" val="733041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Scaling numerical independent variables</a:t>
            </a:r>
          </a:p>
        </p:txBody>
      </p:sp>
      <p:pic>
        <p:nvPicPr>
          <p:cNvPr id="6" name="Picture 5">
            <a:extLst>
              <a:ext uri="{FF2B5EF4-FFF2-40B4-BE49-F238E27FC236}">
                <a16:creationId xmlns:a16="http://schemas.microsoft.com/office/drawing/2014/main" id="{A5A05224-B79A-496D-93DC-E7D5E63347FB}"/>
              </a:ext>
            </a:extLst>
          </p:cNvPr>
          <p:cNvPicPr>
            <a:picLocks noChangeAspect="1"/>
          </p:cNvPicPr>
          <p:nvPr/>
        </p:nvPicPr>
        <p:blipFill>
          <a:blip r:embed="rId3"/>
          <a:stretch>
            <a:fillRect/>
          </a:stretch>
        </p:blipFill>
        <p:spPr>
          <a:xfrm>
            <a:off x="216145" y="2033014"/>
            <a:ext cx="4996747" cy="1689328"/>
          </a:xfrm>
          <a:prstGeom prst="rect">
            <a:avLst/>
          </a:prstGeom>
          <a:ln>
            <a:solidFill>
              <a:schemeClr val="tx2"/>
            </a:solidFill>
          </a:ln>
        </p:spPr>
      </p:pic>
      <p:sp>
        <p:nvSpPr>
          <p:cNvPr id="4" name="TextBox 3">
            <a:extLst>
              <a:ext uri="{FF2B5EF4-FFF2-40B4-BE49-F238E27FC236}">
                <a16:creationId xmlns:a16="http://schemas.microsoft.com/office/drawing/2014/main" id="{45BD6F9D-648E-42B0-B398-88D0CD03D3D2}"/>
              </a:ext>
            </a:extLst>
          </p:cNvPr>
          <p:cNvSpPr txBox="1"/>
          <p:nvPr/>
        </p:nvSpPr>
        <p:spPr>
          <a:xfrm>
            <a:off x="216145" y="4089316"/>
            <a:ext cx="5040548" cy="1754326"/>
          </a:xfrm>
          <a:prstGeom prst="rect">
            <a:avLst/>
          </a:prstGeom>
          <a:solidFill>
            <a:schemeClr val="accent1">
              <a:lumMod val="20000"/>
              <a:lumOff val="80000"/>
            </a:schemeClr>
          </a:solidFill>
          <a:ln>
            <a:solidFill>
              <a:schemeClr val="bg1"/>
            </a:solidFill>
          </a:ln>
        </p:spPr>
        <p:txBody>
          <a:bodyPr wrap="square" lIns="91440" tIns="45720" rIns="91440" bIns="45720" rtlCol="0" anchor="t">
            <a:spAutoFit/>
          </a:bodyPr>
          <a:lstStyle/>
          <a:p>
            <a:r>
              <a:rPr lang="en-US" b="1">
                <a:solidFill>
                  <a:schemeClr val="bg1"/>
                </a:solidFill>
              </a:rPr>
              <a:t>Purpose</a:t>
            </a:r>
            <a:r>
              <a:rPr lang="en-US">
                <a:solidFill>
                  <a:schemeClr val="bg1"/>
                </a:solidFill>
              </a:rPr>
              <a:t>: Variables that are measured at different scales do not supply equally to the model fitting &amp; model learned function and might end up creating a bias. Thus, to deal with this potential problem feature-wise standardized (μ=0, σ=1) is usually used prior to model fitting.</a:t>
            </a:r>
          </a:p>
        </p:txBody>
      </p:sp>
      <p:sp>
        <p:nvSpPr>
          <p:cNvPr id="5" name="Title">
            <a:extLst>
              <a:ext uri="{FF2B5EF4-FFF2-40B4-BE49-F238E27FC236}">
                <a16:creationId xmlns:a16="http://schemas.microsoft.com/office/drawing/2014/main" id="{79E82A74-288B-4149-8597-746201A3C1C9}"/>
              </a:ext>
            </a:extLst>
          </p:cNvPr>
          <p:cNvSpPr txBox="1">
            <a:spLocks/>
          </p:cNvSpPr>
          <p:nvPr/>
        </p:nvSpPr>
        <p:spPr bwMode="blackWhite">
          <a:xfrm>
            <a:off x="786073" y="15071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7" name="Picture 6">
            <a:extLst>
              <a:ext uri="{FF2B5EF4-FFF2-40B4-BE49-F238E27FC236}">
                <a16:creationId xmlns:a16="http://schemas.microsoft.com/office/drawing/2014/main" id="{A06A0499-55EA-334C-A9BE-27095C9CFC4A}"/>
              </a:ext>
            </a:extLst>
          </p:cNvPr>
          <p:cNvPicPr>
            <a:picLocks noChangeAspect="1"/>
          </p:cNvPicPr>
          <p:nvPr/>
        </p:nvPicPr>
        <p:blipFill>
          <a:blip r:embed="rId4"/>
          <a:stretch>
            <a:fillRect/>
          </a:stretch>
        </p:blipFill>
        <p:spPr>
          <a:xfrm rot="10800000">
            <a:off x="86774" y="1432053"/>
            <a:ext cx="658583" cy="537978"/>
          </a:xfrm>
          <a:prstGeom prst="rect">
            <a:avLst/>
          </a:prstGeom>
        </p:spPr>
      </p:pic>
    </p:spTree>
    <p:extLst>
      <p:ext uri="{BB962C8B-B14F-4D97-AF65-F5344CB8AC3E}">
        <p14:creationId xmlns:p14="http://schemas.microsoft.com/office/powerpoint/2010/main" val="269453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Model Training and Fit</a:t>
            </a:r>
          </a:p>
        </p:txBody>
      </p:sp>
      <p:pic>
        <p:nvPicPr>
          <p:cNvPr id="5" name="Picture 4">
            <a:extLst>
              <a:ext uri="{FF2B5EF4-FFF2-40B4-BE49-F238E27FC236}">
                <a16:creationId xmlns:a16="http://schemas.microsoft.com/office/drawing/2014/main" id="{9393CC21-1330-4D80-9278-D9484866C56E}"/>
              </a:ext>
            </a:extLst>
          </p:cNvPr>
          <p:cNvPicPr>
            <a:picLocks noChangeAspect="1"/>
          </p:cNvPicPr>
          <p:nvPr/>
        </p:nvPicPr>
        <p:blipFill>
          <a:blip r:embed="rId3"/>
          <a:stretch>
            <a:fillRect/>
          </a:stretch>
        </p:blipFill>
        <p:spPr>
          <a:xfrm>
            <a:off x="152051" y="2091810"/>
            <a:ext cx="4883826" cy="1704975"/>
          </a:xfrm>
          <a:prstGeom prst="rect">
            <a:avLst/>
          </a:prstGeom>
          <a:ln>
            <a:solidFill>
              <a:schemeClr val="tx2"/>
            </a:solidFill>
          </a:ln>
        </p:spPr>
      </p:pic>
      <p:sp>
        <p:nvSpPr>
          <p:cNvPr id="8" name="TextBox 7">
            <a:extLst>
              <a:ext uri="{FF2B5EF4-FFF2-40B4-BE49-F238E27FC236}">
                <a16:creationId xmlns:a16="http://schemas.microsoft.com/office/drawing/2014/main" id="{E59D5790-99AF-E949-BD44-412E22CAB9A3}"/>
              </a:ext>
            </a:extLst>
          </p:cNvPr>
          <p:cNvSpPr txBox="1"/>
          <p:nvPr/>
        </p:nvSpPr>
        <p:spPr>
          <a:xfrm>
            <a:off x="216145" y="4089316"/>
            <a:ext cx="4819732" cy="646331"/>
          </a:xfrm>
          <a:prstGeom prst="rect">
            <a:avLst/>
          </a:prstGeom>
          <a:solidFill>
            <a:schemeClr val="accent1">
              <a:lumMod val="20000"/>
              <a:lumOff val="80000"/>
            </a:schemeClr>
          </a:solidFill>
          <a:ln>
            <a:solidFill>
              <a:schemeClr val="bg1"/>
            </a:solidFill>
          </a:ln>
        </p:spPr>
        <p:txBody>
          <a:bodyPr wrap="square" lIns="91440" tIns="45720" rIns="91440" bIns="45720" rtlCol="0" anchor="t">
            <a:spAutoFit/>
          </a:bodyPr>
          <a:lstStyle/>
          <a:p>
            <a:r>
              <a:rPr lang="en-US">
                <a:solidFill>
                  <a:schemeClr val="bg1"/>
                </a:solidFill>
              </a:rPr>
              <a:t>Purpose: Fitting the scaled data to the Linear Regression Model</a:t>
            </a:r>
          </a:p>
        </p:txBody>
      </p:sp>
      <p:sp>
        <p:nvSpPr>
          <p:cNvPr id="9" name="Title">
            <a:extLst>
              <a:ext uri="{FF2B5EF4-FFF2-40B4-BE49-F238E27FC236}">
                <a16:creationId xmlns:a16="http://schemas.microsoft.com/office/drawing/2014/main" id="{D3B7BCBB-3A6E-654E-8518-DE4E993FFDDA}"/>
              </a:ext>
            </a:extLst>
          </p:cNvPr>
          <p:cNvSpPr txBox="1">
            <a:spLocks/>
          </p:cNvSpPr>
          <p:nvPr/>
        </p:nvSpPr>
        <p:spPr bwMode="blackWhite">
          <a:xfrm>
            <a:off x="786073" y="15071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10" name="Picture 9">
            <a:extLst>
              <a:ext uri="{FF2B5EF4-FFF2-40B4-BE49-F238E27FC236}">
                <a16:creationId xmlns:a16="http://schemas.microsoft.com/office/drawing/2014/main" id="{20C0F3F7-3754-364C-AE9F-C8F7EBC81C4F}"/>
              </a:ext>
            </a:extLst>
          </p:cNvPr>
          <p:cNvPicPr>
            <a:picLocks noChangeAspect="1"/>
          </p:cNvPicPr>
          <p:nvPr/>
        </p:nvPicPr>
        <p:blipFill>
          <a:blip r:embed="rId4"/>
          <a:stretch>
            <a:fillRect/>
          </a:stretch>
        </p:blipFill>
        <p:spPr>
          <a:xfrm rot="10800000">
            <a:off x="86774" y="1432053"/>
            <a:ext cx="658583" cy="537978"/>
          </a:xfrm>
          <a:prstGeom prst="rect">
            <a:avLst/>
          </a:prstGeom>
        </p:spPr>
      </p:pic>
    </p:spTree>
    <p:extLst>
      <p:ext uri="{BB962C8B-B14F-4D97-AF65-F5344CB8AC3E}">
        <p14:creationId xmlns:p14="http://schemas.microsoft.com/office/powerpoint/2010/main" val="806022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292098" cy="997196"/>
          </a:xfrm>
        </p:spPr>
        <p:txBody>
          <a:bodyPr/>
          <a:lstStyle/>
          <a:p>
            <a:r>
              <a:rPr lang="en-US">
                <a:latin typeface="Acumin Pro ExtraCondensed"/>
              </a:rPr>
              <a:t>Introduction and Problem Statement</a:t>
            </a:r>
            <a:endParaRPr lang="en-US"/>
          </a:p>
        </p:txBody>
      </p:sp>
      <p:sp>
        <p:nvSpPr>
          <p:cNvPr id="5" name="Date">
            <a:extLst>
              <a:ext uri="{FF2B5EF4-FFF2-40B4-BE49-F238E27FC236}">
                <a16:creationId xmlns:a16="http://schemas.microsoft.com/office/drawing/2014/main" id="{7FEEB1B5-922E-6B41-9256-301776A52CE2}"/>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C8DACD-4E35-4E4C-AC75-C3DE50F04E7E}" type="datetime1">
              <a:rPr kumimoji="0" lang="en-US" sz="1000" b="0" i="0" u="none" strike="noStrike" kern="1200" cap="none" spc="0" normalizeH="0" baseline="0" noProof="0" smtClean="0">
                <a:ln>
                  <a:noFill/>
                </a:ln>
                <a:solidFill>
                  <a:srgbClr val="000000">
                    <a:alpha val="70000"/>
                  </a:srgbClr>
                </a:solidFill>
                <a:effectLst/>
                <a:uLnTx/>
                <a:uFillTx/>
                <a:latin typeface="Acumin Pro" panose="020B0504020202020204"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4/29/2022</a:t>
            </a:fld>
            <a:endParaRPr kumimoji="0" lang="en-US" sz="1000" b="0" i="0" u="none" strike="noStrike" kern="1200" cap="none" spc="0" normalizeH="0" baseline="0" noProof="0">
              <a:ln>
                <a:noFill/>
              </a:ln>
              <a:solidFill>
                <a:srgbClr val="000000">
                  <a:alpha val="70000"/>
                </a:srgbClr>
              </a:solidFill>
              <a:effectLst/>
              <a:uLnTx/>
              <a:uFillTx/>
              <a:latin typeface="Acumin Pro" panose="020B0504020202020204" pitchFamily="34" charset="77"/>
              <a:ea typeface="+mn-ea"/>
              <a:cs typeface="+mn-cs"/>
            </a:endParaRPr>
          </a:p>
        </p:txBody>
      </p:sp>
      <p:sp>
        <p:nvSpPr>
          <p:cNvPr id="6" name="Slide Number">
            <a:extLst>
              <a:ext uri="{FF2B5EF4-FFF2-40B4-BE49-F238E27FC236}">
                <a16:creationId xmlns:a16="http://schemas.microsoft.com/office/drawing/2014/main" id="{8AD25A61-95C4-5F44-8726-98D65EC40F9E}"/>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17" name="Rectangle 16">
            <a:extLst>
              <a:ext uri="{FF2B5EF4-FFF2-40B4-BE49-F238E27FC236}">
                <a16:creationId xmlns:a16="http://schemas.microsoft.com/office/drawing/2014/main" id="{C727A7CB-8A59-4F08-8A5B-EEEFC0A15E8A}"/>
              </a:ext>
            </a:extLst>
          </p:cNvPr>
          <p:cNvSpPr/>
          <p:nvPr/>
        </p:nvSpPr>
        <p:spPr>
          <a:xfrm>
            <a:off x="205483" y="1890445"/>
            <a:ext cx="8609660" cy="1538555"/>
          </a:xfrm>
          <a:prstGeom prst="rect">
            <a:avLst/>
          </a:prstGeom>
          <a:solidFill>
            <a:schemeClr val="tx2">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a:solidFill>
                  <a:schemeClr val="bg1"/>
                </a:solidFill>
              </a:rPr>
              <a:t>Fortune 1000 is the annual list of 1000 largest American Companies</a:t>
            </a:r>
          </a:p>
          <a:p>
            <a:pPr marL="285750" indent="-285750">
              <a:buFont typeface="Arial" panose="020B0604020202020204" pitchFamily="34" charset="0"/>
              <a:buChar char="•"/>
            </a:pPr>
            <a:r>
              <a:rPr lang="en-IN">
                <a:solidFill>
                  <a:schemeClr val="bg1"/>
                </a:solidFill>
              </a:rPr>
              <a:t>The companies are ranked by revenue generated from core operations, discounted operations and consolidated subsidiaries</a:t>
            </a:r>
          </a:p>
          <a:p>
            <a:pPr marL="285750" indent="-285750">
              <a:buFont typeface="Arial" panose="020B0604020202020204" pitchFamily="34" charset="0"/>
              <a:buChar char="•"/>
            </a:pPr>
            <a:r>
              <a:rPr lang="en-IN">
                <a:solidFill>
                  <a:schemeClr val="bg1"/>
                </a:solidFill>
              </a:rPr>
              <a:t>The list doesn’t include private organizations which withhold information from public</a:t>
            </a:r>
          </a:p>
        </p:txBody>
      </p:sp>
      <p:pic>
        <p:nvPicPr>
          <p:cNvPr id="4" name="Picture 3">
            <a:extLst>
              <a:ext uri="{FF2B5EF4-FFF2-40B4-BE49-F238E27FC236}">
                <a16:creationId xmlns:a16="http://schemas.microsoft.com/office/drawing/2014/main" id="{610C23E2-5A9D-4A4E-A0E7-7E1298837ECA}"/>
              </a:ext>
            </a:extLst>
          </p:cNvPr>
          <p:cNvPicPr>
            <a:picLocks noChangeAspect="1"/>
          </p:cNvPicPr>
          <p:nvPr/>
        </p:nvPicPr>
        <p:blipFill>
          <a:blip r:embed="rId2"/>
          <a:stretch>
            <a:fillRect/>
          </a:stretch>
        </p:blipFill>
        <p:spPr>
          <a:xfrm>
            <a:off x="205483" y="1260613"/>
            <a:ext cx="523982" cy="530747"/>
          </a:xfrm>
          <a:prstGeom prst="rect">
            <a:avLst/>
          </a:prstGeom>
        </p:spPr>
      </p:pic>
      <p:sp>
        <p:nvSpPr>
          <p:cNvPr id="19" name="Title">
            <a:extLst>
              <a:ext uri="{FF2B5EF4-FFF2-40B4-BE49-F238E27FC236}">
                <a16:creationId xmlns:a16="http://schemas.microsoft.com/office/drawing/2014/main" id="{358DDB23-398B-4CDF-8C3F-2668185AF3F8}"/>
              </a:ext>
            </a:extLst>
          </p:cNvPr>
          <p:cNvSpPr txBox="1">
            <a:spLocks/>
          </p:cNvSpPr>
          <p:nvPr/>
        </p:nvSpPr>
        <p:spPr bwMode="blackWhite">
          <a:xfrm>
            <a:off x="809314" y="1332087"/>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Introduction</a:t>
            </a:r>
            <a:endParaRPr lang="en-US" sz="2800" i="0"/>
          </a:p>
        </p:txBody>
      </p:sp>
      <p:sp>
        <p:nvSpPr>
          <p:cNvPr id="20" name="Rectangle 19">
            <a:extLst>
              <a:ext uri="{FF2B5EF4-FFF2-40B4-BE49-F238E27FC236}">
                <a16:creationId xmlns:a16="http://schemas.microsoft.com/office/drawing/2014/main" id="{2A2162F9-F060-43F0-B7C5-89FB56F132F8}"/>
              </a:ext>
            </a:extLst>
          </p:cNvPr>
          <p:cNvSpPr/>
          <p:nvPr/>
        </p:nvSpPr>
        <p:spPr>
          <a:xfrm>
            <a:off x="193499" y="4251783"/>
            <a:ext cx="8609660" cy="1538555"/>
          </a:xfrm>
          <a:prstGeom prst="rect">
            <a:avLst/>
          </a:prstGeom>
          <a:solidFill>
            <a:schemeClr val="tx2">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IN">
                <a:solidFill>
                  <a:schemeClr val="bg1"/>
                </a:solidFill>
              </a:rPr>
              <a:t>The goal of this presentation is to see if there are any drivers for a company to be a top ranked fortune 1000 company</a:t>
            </a:r>
          </a:p>
          <a:p>
            <a:pPr marL="285750" indent="-285750">
              <a:buFont typeface="Arial" panose="020B0604020202020204" pitchFamily="34" charset="0"/>
              <a:buChar char="•"/>
            </a:pPr>
            <a:r>
              <a:rPr lang="en-IN">
                <a:solidFill>
                  <a:schemeClr val="bg1"/>
                </a:solidFill>
              </a:rPr>
              <a:t>A dataset containing the data for 2021 Top 1000 Fortune Companies has been leveraged to aid our analysis</a:t>
            </a:r>
          </a:p>
        </p:txBody>
      </p:sp>
      <p:sp>
        <p:nvSpPr>
          <p:cNvPr id="22" name="Title">
            <a:extLst>
              <a:ext uri="{FF2B5EF4-FFF2-40B4-BE49-F238E27FC236}">
                <a16:creationId xmlns:a16="http://schemas.microsoft.com/office/drawing/2014/main" id="{4724887E-18FC-4AD4-BAFB-45D94225BCA1}"/>
              </a:ext>
            </a:extLst>
          </p:cNvPr>
          <p:cNvSpPr txBox="1">
            <a:spLocks/>
          </p:cNvSpPr>
          <p:nvPr/>
        </p:nvSpPr>
        <p:spPr bwMode="blackWhite">
          <a:xfrm>
            <a:off x="941166" y="3642055"/>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Problem Statement</a:t>
            </a:r>
            <a:endParaRPr lang="en-US" sz="2800" i="0"/>
          </a:p>
        </p:txBody>
      </p:sp>
      <p:pic>
        <p:nvPicPr>
          <p:cNvPr id="8" name="Picture 7">
            <a:extLst>
              <a:ext uri="{FF2B5EF4-FFF2-40B4-BE49-F238E27FC236}">
                <a16:creationId xmlns:a16="http://schemas.microsoft.com/office/drawing/2014/main" id="{570195A1-E3EC-4656-9376-AE97B8175B50}"/>
              </a:ext>
            </a:extLst>
          </p:cNvPr>
          <p:cNvPicPr>
            <a:picLocks noChangeAspect="1"/>
          </p:cNvPicPr>
          <p:nvPr/>
        </p:nvPicPr>
        <p:blipFill>
          <a:blip r:embed="rId3"/>
          <a:stretch>
            <a:fillRect/>
          </a:stretch>
        </p:blipFill>
        <p:spPr>
          <a:xfrm>
            <a:off x="-41096" y="3543895"/>
            <a:ext cx="1013084" cy="633890"/>
          </a:xfrm>
          <a:prstGeom prst="rect">
            <a:avLst/>
          </a:prstGeom>
        </p:spPr>
      </p:pic>
    </p:spTree>
    <p:extLst>
      <p:ext uri="{BB962C8B-B14F-4D97-AF65-F5344CB8AC3E}">
        <p14:creationId xmlns:p14="http://schemas.microsoft.com/office/powerpoint/2010/main" val="1953427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Result Analysis</a:t>
            </a:r>
          </a:p>
        </p:txBody>
      </p:sp>
      <p:pic>
        <p:nvPicPr>
          <p:cNvPr id="4" name="Picture 3">
            <a:extLst>
              <a:ext uri="{FF2B5EF4-FFF2-40B4-BE49-F238E27FC236}">
                <a16:creationId xmlns:a16="http://schemas.microsoft.com/office/drawing/2014/main" id="{8D964B67-AA25-4BB9-A4AA-803123EAB141}"/>
              </a:ext>
            </a:extLst>
          </p:cNvPr>
          <p:cNvPicPr>
            <a:picLocks noChangeAspect="1"/>
          </p:cNvPicPr>
          <p:nvPr/>
        </p:nvPicPr>
        <p:blipFill>
          <a:blip r:embed="rId3"/>
          <a:stretch>
            <a:fillRect/>
          </a:stretch>
        </p:blipFill>
        <p:spPr>
          <a:xfrm>
            <a:off x="84844" y="1698050"/>
            <a:ext cx="5791200" cy="3038475"/>
          </a:xfrm>
          <a:prstGeom prst="rect">
            <a:avLst/>
          </a:prstGeom>
          <a:ln>
            <a:solidFill>
              <a:schemeClr val="tx2"/>
            </a:solidFill>
          </a:ln>
        </p:spPr>
      </p:pic>
      <p:sp>
        <p:nvSpPr>
          <p:cNvPr id="6" name="TextBox 5">
            <a:extLst>
              <a:ext uri="{FF2B5EF4-FFF2-40B4-BE49-F238E27FC236}">
                <a16:creationId xmlns:a16="http://schemas.microsoft.com/office/drawing/2014/main" id="{7BF436C1-EF2F-4E80-A578-F21FF2F06292}"/>
              </a:ext>
            </a:extLst>
          </p:cNvPr>
          <p:cNvSpPr txBox="1"/>
          <p:nvPr/>
        </p:nvSpPr>
        <p:spPr>
          <a:xfrm>
            <a:off x="84844" y="4981411"/>
            <a:ext cx="7635711" cy="646331"/>
          </a:xfrm>
          <a:prstGeom prst="rect">
            <a:avLst/>
          </a:prstGeom>
          <a:solidFill>
            <a:schemeClr val="tx2">
              <a:lumMod val="40000"/>
              <a:lumOff val="60000"/>
            </a:schemeClr>
          </a:solidFill>
          <a:ln>
            <a:solidFill>
              <a:schemeClr val="bg1"/>
            </a:solidFill>
          </a:ln>
        </p:spPr>
        <p:txBody>
          <a:bodyPr wrap="square" rtlCol="0">
            <a:spAutoFit/>
          </a:bodyPr>
          <a:lstStyle/>
          <a:p>
            <a:r>
              <a:rPr lang="en-US">
                <a:solidFill>
                  <a:schemeClr val="bg1"/>
                </a:solidFill>
              </a:rPr>
              <a:t>Final Equation : Revenue = 12425.01 * profit + 13936.13 * num. of employees – 439.37 * </a:t>
            </a:r>
            <a:r>
              <a:rPr lang="en-US" err="1">
                <a:solidFill>
                  <a:schemeClr val="bg1"/>
                </a:solidFill>
              </a:rPr>
              <a:t>ceo_founder</a:t>
            </a:r>
            <a:r>
              <a:rPr lang="en-US">
                <a:solidFill>
                  <a:schemeClr val="bg1"/>
                </a:solidFill>
              </a:rPr>
              <a:t> + 36.71 * </a:t>
            </a:r>
            <a:r>
              <a:rPr lang="en-US" err="1">
                <a:solidFill>
                  <a:schemeClr val="bg1"/>
                </a:solidFill>
              </a:rPr>
              <a:t>ceo_woman</a:t>
            </a:r>
            <a:r>
              <a:rPr lang="en-US">
                <a:solidFill>
                  <a:schemeClr val="bg1"/>
                </a:solidFill>
              </a:rPr>
              <a:t> + 2570.39 * market cap</a:t>
            </a:r>
          </a:p>
        </p:txBody>
      </p:sp>
      <p:sp>
        <p:nvSpPr>
          <p:cNvPr id="8" name="Rounded Rectangular Callout 7">
            <a:extLst>
              <a:ext uri="{FF2B5EF4-FFF2-40B4-BE49-F238E27FC236}">
                <a16:creationId xmlns:a16="http://schemas.microsoft.com/office/drawing/2014/main" id="{0E8DAA5E-018C-BC46-8150-FCE87C37C43E}"/>
              </a:ext>
            </a:extLst>
          </p:cNvPr>
          <p:cNvSpPr/>
          <p:nvPr/>
        </p:nvSpPr>
        <p:spPr>
          <a:xfrm>
            <a:off x="6346975" y="3221344"/>
            <a:ext cx="2064078" cy="646332"/>
          </a:xfrm>
          <a:prstGeom prst="wedgeRoundRectCallout">
            <a:avLst>
              <a:gd name="adj1" fmla="val -65278"/>
              <a:gd name="adj2" fmla="val -237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a:t>
            </a:r>
            <a:r>
              <a:rPr lang="en-US" baseline="30000">
                <a:solidFill>
                  <a:schemeClr val="tx1"/>
                </a:solidFill>
              </a:rPr>
              <a:t>2 </a:t>
            </a:r>
            <a:r>
              <a:rPr lang="en-US">
                <a:solidFill>
                  <a:schemeClr val="tx1"/>
                </a:solidFill>
              </a:rPr>
              <a:t>square and </a:t>
            </a:r>
            <a:br>
              <a:rPr lang="en-US">
                <a:solidFill>
                  <a:schemeClr val="tx1"/>
                </a:solidFill>
              </a:rPr>
            </a:br>
            <a:r>
              <a:rPr lang="en-US">
                <a:solidFill>
                  <a:schemeClr val="tx1"/>
                </a:solidFill>
              </a:rPr>
              <a:t>Coefficients</a:t>
            </a:r>
            <a:endParaRPr lang="en-US" baseline="30000" err="1">
              <a:solidFill>
                <a:schemeClr val="tx1"/>
              </a:solidFill>
            </a:endParaRPr>
          </a:p>
        </p:txBody>
      </p:sp>
      <p:sp>
        <p:nvSpPr>
          <p:cNvPr id="9" name="Title">
            <a:extLst>
              <a:ext uri="{FF2B5EF4-FFF2-40B4-BE49-F238E27FC236}">
                <a16:creationId xmlns:a16="http://schemas.microsoft.com/office/drawing/2014/main" id="{1104C2E1-8110-B04C-A1C8-F55513EEEEA8}"/>
              </a:ext>
            </a:extLst>
          </p:cNvPr>
          <p:cNvSpPr txBox="1">
            <a:spLocks/>
          </p:cNvSpPr>
          <p:nvPr/>
        </p:nvSpPr>
        <p:spPr bwMode="blackWhite">
          <a:xfrm>
            <a:off x="786073" y="1176943"/>
            <a:ext cx="7195493"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600" b="1" i="1" kern="1200" cap="none" spc="0" baseline="0">
                <a:solidFill>
                  <a:schemeClr val="tx2"/>
                </a:solidFill>
                <a:latin typeface="Acumin Pro ExtraCondensed" panose="020B0508020202020204" pitchFamily="34" charset="77"/>
                <a:ea typeface="+mj-ea"/>
                <a:cs typeface="+mj-cs"/>
              </a:defRPr>
            </a:lvl1pPr>
          </a:lstStyle>
          <a:p>
            <a:r>
              <a:rPr lang="en-US" sz="2800" i="0">
                <a:latin typeface="Acumin Pro ExtraCondensed"/>
              </a:rPr>
              <a:t>Code</a:t>
            </a:r>
            <a:endParaRPr lang="en-US" sz="2800" i="0"/>
          </a:p>
        </p:txBody>
      </p:sp>
      <p:pic>
        <p:nvPicPr>
          <p:cNvPr id="10" name="Picture 9">
            <a:extLst>
              <a:ext uri="{FF2B5EF4-FFF2-40B4-BE49-F238E27FC236}">
                <a16:creationId xmlns:a16="http://schemas.microsoft.com/office/drawing/2014/main" id="{30459A2F-4489-1C4E-BAB7-45EF53265F72}"/>
              </a:ext>
            </a:extLst>
          </p:cNvPr>
          <p:cNvPicPr>
            <a:picLocks noChangeAspect="1"/>
          </p:cNvPicPr>
          <p:nvPr/>
        </p:nvPicPr>
        <p:blipFill>
          <a:blip r:embed="rId4"/>
          <a:stretch>
            <a:fillRect/>
          </a:stretch>
        </p:blipFill>
        <p:spPr>
          <a:xfrm rot="10800000">
            <a:off x="86774" y="1101853"/>
            <a:ext cx="658583" cy="537978"/>
          </a:xfrm>
          <a:prstGeom prst="rect">
            <a:avLst/>
          </a:prstGeom>
        </p:spPr>
      </p:pic>
    </p:spTree>
    <p:extLst>
      <p:ext uri="{BB962C8B-B14F-4D97-AF65-F5344CB8AC3E}">
        <p14:creationId xmlns:p14="http://schemas.microsoft.com/office/powerpoint/2010/main" val="1313270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t>Regression Plot</a:t>
            </a:r>
          </a:p>
        </p:txBody>
      </p:sp>
      <p:pic>
        <p:nvPicPr>
          <p:cNvPr id="5" name="Picture 4">
            <a:extLst>
              <a:ext uri="{FF2B5EF4-FFF2-40B4-BE49-F238E27FC236}">
                <a16:creationId xmlns:a16="http://schemas.microsoft.com/office/drawing/2014/main" id="{8EB3ACBB-C31A-443C-A79D-631DEDD86380}"/>
              </a:ext>
            </a:extLst>
          </p:cNvPr>
          <p:cNvPicPr>
            <a:picLocks noChangeAspect="1"/>
          </p:cNvPicPr>
          <p:nvPr/>
        </p:nvPicPr>
        <p:blipFill>
          <a:blip r:embed="rId3"/>
          <a:stretch>
            <a:fillRect/>
          </a:stretch>
        </p:blipFill>
        <p:spPr>
          <a:xfrm>
            <a:off x="239598" y="1159791"/>
            <a:ext cx="5722069" cy="4538417"/>
          </a:xfrm>
          <a:prstGeom prst="rect">
            <a:avLst/>
          </a:prstGeom>
          <a:ln>
            <a:solidFill>
              <a:schemeClr val="tx2"/>
            </a:solidFill>
          </a:ln>
        </p:spPr>
      </p:pic>
      <p:sp>
        <p:nvSpPr>
          <p:cNvPr id="4" name="Rectangle 3">
            <a:extLst>
              <a:ext uri="{FF2B5EF4-FFF2-40B4-BE49-F238E27FC236}">
                <a16:creationId xmlns:a16="http://schemas.microsoft.com/office/drawing/2014/main" id="{F9FAEBF6-535D-FC49-9D0A-31F344A7E01A}"/>
              </a:ext>
            </a:extLst>
          </p:cNvPr>
          <p:cNvSpPr/>
          <p:nvPr/>
        </p:nvSpPr>
        <p:spPr>
          <a:xfrm>
            <a:off x="6156906" y="1159791"/>
            <a:ext cx="2580694" cy="453841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rPr>
              <a:t>Description: Scatter Plot showing the relation between the predicted value and actual value.</a:t>
            </a:r>
          </a:p>
        </p:txBody>
      </p:sp>
    </p:spTree>
    <p:extLst>
      <p:ext uri="{BB962C8B-B14F-4D97-AF65-F5344CB8AC3E}">
        <p14:creationId xmlns:p14="http://schemas.microsoft.com/office/powerpoint/2010/main" val="1836196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latin typeface="Acumin Pro ExtraCondensed"/>
              </a:rPr>
              <a:t>Insights and Next Steps</a:t>
            </a:r>
            <a:endParaRPr lang="en-US"/>
          </a:p>
        </p:txBody>
      </p:sp>
      <p:sp>
        <p:nvSpPr>
          <p:cNvPr id="6" name="Rectangle 5">
            <a:extLst>
              <a:ext uri="{FF2B5EF4-FFF2-40B4-BE49-F238E27FC236}">
                <a16:creationId xmlns:a16="http://schemas.microsoft.com/office/drawing/2014/main" id="{728F4098-2A07-4B49-BE92-8EFE460814D9}"/>
              </a:ext>
            </a:extLst>
          </p:cNvPr>
          <p:cNvSpPr/>
          <p:nvPr/>
        </p:nvSpPr>
        <p:spPr>
          <a:xfrm>
            <a:off x="149806" y="1058191"/>
            <a:ext cx="8282994" cy="25483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bg1"/>
                </a:solidFill>
              </a:rPr>
              <a:t>Final Insights:</a:t>
            </a:r>
          </a:p>
          <a:p>
            <a:pPr marL="285750" indent="-285750">
              <a:buFont typeface="Arial"/>
              <a:buChar char="•"/>
            </a:pPr>
            <a:r>
              <a:rPr lang="en-US">
                <a:solidFill>
                  <a:schemeClr val="bg1"/>
                </a:solidFill>
              </a:rPr>
              <a:t>Telecom sector is turning out to be a profitable sector.</a:t>
            </a:r>
          </a:p>
          <a:p>
            <a:pPr marL="285750" indent="-285750">
              <a:buFont typeface="Arial"/>
              <a:buChar char="•"/>
            </a:pPr>
            <a:r>
              <a:rPr lang="en-US">
                <a:solidFill>
                  <a:schemeClr val="bg1"/>
                </a:solidFill>
              </a:rPr>
              <a:t>California, Texas and Newyork are the hot spots for the company to be successful</a:t>
            </a:r>
          </a:p>
          <a:p>
            <a:pPr marL="285750" indent="-285750">
              <a:buFont typeface="Arial"/>
              <a:buChar char="•"/>
            </a:pPr>
            <a:r>
              <a:rPr lang="en-US">
                <a:solidFill>
                  <a:schemeClr val="bg1"/>
                </a:solidFill>
              </a:rPr>
              <a:t>While making the prediction for future revenues of a fortune 1000 companies' number of employees and profit margin turn out to be the key Drivers</a:t>
            </a:r>
          </a:p>
          <a:p>
            <a:pPr marL="285750" indent="-285750">
              <a:buFont typeface="Arial"/>
              <a:buChar char="•"/>
            </a:pPr>
            <a:r>
              <a:rPr lang="en-US">
                <a:solidFill>
                  <a:schemeClr val="bg1"/>
                </a:solidFill>
                <a:ea typeface="+mn-lt"/>
                <a:cs typeface="+mn-lt"/>
              </a:rPr>
              <a:t>Not all the companies in fortune 1000 are profitable </a:t>
            </a:r>
          </a:p>
          <a:p>
            <a:pPr marL="285750" indent="-285750">
              <a:buFont typeface="Arial"/>
              <a:buChar char="•"/>
            </a:pPr>
            <a:r>
              <a:rPr lang="en-US">
                <a:solidFill>
                  <a:schemeClr val="bg1"/>
                </a:solidFill>
                <a:ea typeface="+mn-lt"/>
                <a:cs typeface="+mn-lt"/>
              </a:rPr>
              <a:t>Women Ceo's just make up for 7% in the entire list</a:t>
            </a:r>
          </a:p>
        </p:txBody>
      </p:sp>
      <p:sp>
        <p:nvSpPr>
          <p:cNvPr id="4" name="Rectangle 3">
            <a:extLst>
              <a:ext uri="{FF2B5EF4-FFF2-40B4-BE49-F238E27FC236}">
                <a16:creationId xmlns:a16="http://schemas.microsoft.com/office/drawing/2014/main" id="{F95C6871-DD76-421D-A990-EC440EB1047D}"/>
              </a:ext>
            </a:extLst>
          </p:cNvPr>
          <p:cNvSpPr/>
          <p:nvPr/>
        </p:nvSpPr>
        <p:spPr>
          <a:xfrm>
            <a:off x="149805" y="3818793"/>
            <a:ext cx="8282994" cy="200250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bg1"/>
                </a:solidFill>
              </a:rPr>
              <a:t>Next Steps: </a:t>
            </a:r>
          </a:p>
          <a:p>
            <a:pPr marL="342900" indent="-342900">
              <a:buFont typeface="Arial"/>
              <a:buChar char="•"/>
            </a:pPr>
            <a:r>
              <a:rPr lang="en-US">
                <a:solidFill>
                  <a:schemeClr val="bg1"/>
                </a:solidFill>
                <a:ea typeface="+mn-lt"/>
                <a:cs typeface="+mn-lt"/>
              </a:rPr>
              <a:t>We could potentially run another study where we compare the Fortune 1000 Company data for 2020 with 2021 today to create a baseline for the companies. By doing so we can have a better understanding of insights for the Fortune 1000 companies.</a:t>
            </a:r>
          </a:p>
          <a:p>
            <a:pPr marL="285750" indent="-285750">
              <a:buFont typeface="Arial"/>
              <a:buChar char="•"/>
            </a:pPr>
            <a:endParaRPr lang="en-US" b="1">
              <a:solidFill>
                <a:schemeClr val="bg1"/>
              </a:solidFill>
              <a:ea typeface="+mn-lt"/>
              <a:cs typeface="+mn-lt"/>
            </a:endParaRPr>
          </a:p>
        </p:txBody>
      </p:sp>
    </p:spTree>
    <p:extLst>
      <p:ext uri="{BB962C8B-B14F-4D97-AF65-F5344CB8AC3E}">
        <p14:creationId xmlns:p14="http://schemas.microsoft.com/office/powerpoint/2010/main" val="1340426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8116898" cy="443198"/>
          </a:xfrm>
        </p:spPr>
        <p:txBody>
          <a:bodyPr/>
          <a:lstStyle/>
          <a:p>
            <a:r>
              <a:rPr lang="en-US" sz="3200">
                <a:latin typeface="Acumin Pro ExtraCondensed"/>
              </a:rPr>
              <a:t>Appendix</a:t>
            </a:r>
            <a:endParaRPr lang="en-US"/>
          </a:p>
        </p:txBody>
      </p:sp>
    </p:spTree>
    <p:extLst>
      <p:ext uri="{BB962C8B-B14F-4D97-AF65-F5344CB8AC3E}">
        <p14:creationId xmlns:p14="http://schemas.microsoft.com/office/powerpoint/2010/main" val="1792631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9254723" cy="498598"/>
          </a:xfrm>
        </p:spPr>
        <p:txBody>
          <a:bodyPr/>
          <a:lstStyle/>
          <a:p>
            <a:r>
              <a:rPr lang="en-US">
                <a:latin typeface="Acumin Pro ExtraCondensed"/>
              </a:rPr>
              <a:t>Top 20 states with # of companies </a:t>
            </a:r>
            <a:endParaRPr lang="en-US"/>
          </a:p>
        </p:txBody>
      </p:sp>
      <p:pic>
        <p:nvPicPr>
          <p:cNvPr id="5" name="Picture 4">
            <a:extLst>
              <a:ext uri="{FF2B5EF4-FFF2-40B4-BE49-F238E27FC236}">
                <a16:creationId xmlns:a16="http://schemas.microsoft.com/office/drawing/2014/main" id="{D38EB6A2-A106-4098-A25B-E212B1448A13}"/>
              </a:ext>
            </a:extLst>
          </p:cNvPr>
          <p:cNvPicPr>
            <a:picLocks noChangeAspect="1"/>
          </p:cNvPicPr>
          <p:nvPr/>
        </p:nvPicPr>
        <p:blipFill>
          <a:blip r:embed="rId3"/>
          <a:stretch>
            <a:fillRect/>
          </a:stretch>
        </p:blipFill>
        <p:spPr>
          <a:xfrm>
            <a:off x="471774" y="1131216"/>
            <a:ext cx="5333019" cy="3314700"/>
          </a:xfrm>
          <a:prstGeom prst="rect">
            <a:avLst/>
          </a:prstGeom>
          <a:ln>
            <a:solidFill>
              <a:schemeClr val="bg1"/>
            </a:solidFill>
          </a:ln>
        </p:spPr>
      </p:pic>
      <p:pic>
        <p:nvPicPr>
          <p:cNvPr id="8" name="Picture 7">
            <a:extLst>
              <a:ext uri="{FF2B5EF4-FFF2-40B4-BE49-F238E27FC236}">
                <a16:creationId xmlns:a16="http://schemas.microsoft.com/office/drawing/2014/main" id="{A1AEE438-F4D4-4E43-BB77-C622542F6ECA}"/>
              </a:ext>
            </a:extLst>
          </p:cNvPr>
          <p:cNvPicPr>
            <a:picLocks noChangeAspect="1"/>
          </p:cNvPicPr>
          <p:nvPr/>
        </p:nvPicPr>
        <p:blipFill>
          <a:blip r:embed="rId4"/>
          <a:stretch>
            <a:fillRect/>
          </a:stretch>
        </p:blipFill>
        <p:spPr>
          <a:xfrm>
            <a:off x="433212" y="4660770"/>
            <a:ext cx="7909509" cy="1104900"/>
          </a:xfrm>
          <a:prstGeom prst="rect">
            <a:avLst/>
          </a:prstGeom>
          <a:ln>
            <a:solidFill>
              <a:schemeClr val="tx2"/>
            </a:solidFill>
          </a:ln>
        </p:spPr>
      </p:pic>
      <p:sp>
        <p:nvSpPr>
          <p:cNvPr id="9" name="Slide Number Placeholder 5">
            <a:extLst>
              <a:ext uri="{FF2B5EF4-FFF2-40B4-BE49-F238E27FC236}">
                <a16:creationId xmlns:a16="http://schemas.microsoft.com/office/drawing/2014/main" id="{2D33B60F-8213-49AF-8769-74D5607252E5}"/>
              </a:ext>
            </a:extLst>
          </p:cNvPr>
          <p:cNvSpPr>
            <a:spLocks noGrp="1"/>
          </p:cNvSpPr>
          <p:nvPr>
            <p:ph type="sldNum" sz="quarter" idx="4"/>
          </p:nvPr>
        </p:nvSpPr>
        <p:spPr>
          <a:xfrm>
            <a:off x="8474334" y="6181281"/>
            <a:ext cx="365760" cy="365760"/>
          </a:xfrm>
        </p:spPr>
        <p:txBody>
          <a:bodyPr/>
          <a:lstStyle/>
          <a:p>
            <a:fld id="{8A7A6979-0714-4377-B894-6BE4C2D6E202}" type="slidenum">
              <a:rPr lang="en-US" smtClean="0"/>
              <a:pPr/>
              <a:t>44</a:t>
            </a:fld>
            <a:endParaRPr lang="en-US"/>
          </a:p>
        </p:txBody>
      </p:sp>
    </p:spTree>
    <p:extLst>
      <p:ext uri="{BB962C8B-B14F-4D97-AF65-F5344CB8AC3E}">
        <p14:creationId xmlns:p14="http://schemas.microsoft.com/office/powerpoint/2010/main" val="2307671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F639390-710A-4A6D-9677-AD1D129DA48B}"/>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45</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7" name="Title">
            <a:extLst>
              <a:ext uri="{FF2B5EF4-FFF2-40B4-BE49-F238E27FC236}">
                <a16:creationId xmlns:a16="http://schemas.microsoft.com/office/drawing/2014/main" id="{55327219-6EA2-4A0B-AB11-7C14EDEFEEC1}"/>
              </a:ext>
            </a:extLst>
          </p:cNvPr>
          <p:cNvSpPr>
            <a:spLocks noGrp="1"/>
          </p:cNvSpPr>
          <p:nvPr>
            <p:ph type="ctrTitle"/>
          </p:nvPr>
        </p:nvSpPr>
        <p:spPr>
          <a:xfrm>
            <a:off x="433213" y="294311"/>
            <a:ext cx="7758680" cy="443198"/>
          </a:xfrm>
        </p:spPr>
        <p:txBody>
          <a:bodyPr/>
          <a:lstStyle/>
          <a:p>
            <a:r>
              <a:rPr lang="en-US" sz="3200"/>
              <a:t>Numerical Variable : Histograms</a:t>
            </a:r>
          </a:p>
        </p:txBody>
      </p:sp>
      <p:pic>
        <p:nvPicPr>
          <p:cNvPr id="9" name="Picture 8">
            <a:extLst>
              <a:ext uri="{FF2B5EF4-FFF2-40B4-BE49-F238E27FC236}">
                <a16:creationId xmlns:a16="http://schemas.microsoft.com/office/drawing/2014/main" id="{ADAF3E09-9EA5-47BD-BBC1-F435E16FB60A}"/>
              </a:ext>
            </a:extLst>
          </p:cNvPr>
          <p:cNvPicPr>
            <a:picLocks noChangeAspect="1"/>
          </p:cNvPicPr>
          <p:nvPr/>
        </p:nvPicPr>
        <p:blipFill>
          <a:blip r:embed="rId3"/>
          <a:stretch>
            <a:fillRect/>
          </a:stretch>
        </p:blipFill>
        <p:spPr>
          <a:xfrm>
            <a:off x="638478" y="1628941"/>
            <a:ext cx="3433898" cy="2847001"/>
          </a:xfrm>
          <a:prstGeom prst="rect">
            <a:avLst/>
          </a:prstGeom>
          <a:ln>
            <a:solidFill>
              <a:schemeClr val="bg1"/>
            </a:solidFill>
          </a:ln>
        </p:spPr>
      </p:pic>
      <p:pic>
        <p:nvPicPr>
          <p:cNvPr id="11" name="Picture 10">
            <a:extLst>
              <a:ext uri="{FF2B5EF4-FFF2-40B4-BE49-F238E27FC236}">
                <a16:creationId xmlns:a16="http://schemas.microsoft.com/office/drawing/2014/main" id="{9F051099-CCDA-4A83-9BCD-99A9B5C8219A}"/>
              </a:ext>
            </a:extLst>
          </p:cNvPr>
          <p:cNvPicPr>
            <a:picLocks noChangeAspect="1"/>
          </p:cNvPicPr>
          <p:nvPr/>
        </p:nvPicPr>
        <p:blipFill>
          <a:blip r:embed="rId4"/>
          <a:stretch>
            <a:fillRect/>
          </a:stretch>
        </p:blipFill>
        <p:spPr>
          <a:xfrm>
            <a:off x="4658803" y="1732636"/>
            <a:ext cx="3533090" cy="2752625"/>
          </a:xfrm>
          <a:prstGeom prst="rect">
            <a:avLst/>
          </a:prstGeom>
          <a:ln>
            <a:solidFill>
              <a:schemeClr val="bg1"/>
            </a:solidFill>
          </a:ln>
        </p:spPr>
      </p:pic>
      <p:pic>
        <p:nvPicPr>
          <p:cNvPr id="13" name="Picture 12">
            <a:extLst>
              <a:ext uri="{FF2B5EF4-FFF2-40B4-BE49-F238E27FC236}">
                <a16:creationId xmlns:a16="http://schemas.microsoft.com/office/drawing/2014/main" id="{A5121C69-A038-42B3-8057-5A010A7ADD53}"/>
              </a:ext>
            </a:extLst>
          </p:cNvPr>
          <p:cNvPicPr>
            <a:picLocks noChangeAspect="1"/>
          </p:cNvPicPr>
          <p:nvPr/>
        </p:nvPicPr>
        <p:blipFill>
          <a:blip r:embed="rId5"/>
          <a:stretch>
            <a:fillRect/>
          </a:stretch>
        </p:blipFill>
        <p:spPr>
          <a:xfrm>
            <a:off x="114300" y="4669697"/>
            <a:ext cx="8915400" cy="600075"/>
          </a:xfrm>
          <a:prstGeom prst="rect">
            <a:avLst/>
          </a:prstGeom>
          <a:ln>
            <a:solidFill>
              <a:schemeClr val="tx2"/>
            </a:solidFill>
          </a:ln>
        </p:spPr>
      </p:pic>
    </p:spTree>
    <p:extLst>
      <p:ext uri="{BB962C8B-B14F-4D97-AF65-F5344CB8AC3E}">
        <p14:creationId xmlns:p14="http://schemas.microsoft.com/office/powerpoint/2010/main" val="2114123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12665" y="314859"/>
            <a:ext cx="7195493" cy="498598"/>
          </a:xfrm>
        </p:spPr>
        <p:txBody>
          <a:bodyPr/>
          <a:lstStyle/>
          <a:p>
            <a:r>
              <a:rPr lang="en-US">
                <a:latin typeface="Acumin Pro ExtraCondensed"/>
              </a:rPr>
              <a:t>Roadmap of Problem Breakdown</a:t>
            </a:r>
            <a:endParaRPr lang="en-US"/>
          </a:p>
        </p:txBody>
      </p:sp>
      <p:sp>
        <p:nvSpPr>
          <p:cNvPr id="5" name="Date">
            <a:extLst>
              <a:ext uri="{FF2B5EF4-FFF2-40B4-BE49-F238E27FC236}">
                <a16:creationId xmlns:a16="http://schemas.microsoft.com/office/drawing/2014/main" id="{7FEEB1B5-922E-6B41-9256-301776A52CE2}"/>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C8DACD-4E35-4E4C-AC75-C3DE50F04E7E}" type="datetime1">
              <a:rPr kumimoji="0" lang="en-US" sz="1000" b="0" i="0" u="none" strike="noStrike" kern="1200" cap="none" spc="0" normalizeH="0" baseline="0" noProof="0" smtClean="0">
                <a:ln>
                  <a:noFill/>
                </a:ln>
                <a:solidFill>
                  <a:srgbClr val="000000">
                    <a:alpha val="70000"/>
                  </a:srgbClr>
                </a:solidFill>
                <a:effectLst/>
                <a:uLnTx/>
                <a:uFillTx/>
                <a:latin typeface="Acumin Pro" panose="020B0504020202020204"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4/29/2022</a:t>
            </a:fld>
            <a:endParaRPr kumimoji="0" lang="en-US" sz="1000" b="0" i="0" u="none" strike="noStrike" kern="1200" cap="none" spc="0" normalizeH="0" baseline="0" noProof="0">
              <a:ln>
                <a:noFill/>
              </a:ln>
              <a:solidFill>
                <a:srgbClr val="000000">
                  <a:alpha val="70000"/>
                </a:srgbClr>
              </a:solidFill>
              <a:effectLst/>
              <a:uLnTx/>
              <a:uFillTx/>
              <a:latin typeface="Acumin Pro" panose="020B0504020202020204" pitchFamily="34" charset="77"/>
              <a:ea typeface="+mn-ea"/>
              <a:cs typeface="+mn-cs"/>
            </a:endParaRPr>
          </a:p>
        </p:txBody>
      </p:sp>
      <p:sp>
        <p:nvSpPr>
          <p:cNvPr id="6" name="Slide Number">
            <a:extLst>
              <a:ext uri="{FF2B5EF4-FFF2-40B4-BE49-F238E27FC236}">
                <a16:creationId xmlns:a16="http://schemas.microsoft.com/office/drawing/2014/main" id="{8AD25A61-95C4-5F44-8726-98D65EC40F9E}"/>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pic>
        <p:nvPicPr>
          <p:cNvPr id="7" name="Picture 6" descr="A picture containing logo&#10;&#10;Description automatically generated">
            <a:extLst>
              <a:ext uri="{FF2B5EF4-FFF2-40B4-BE49-F238E27FC236}">
                <a16:creationId xmlns:a16="http://schemas.microsoft.com/office/drawing/2014/main" id="{362A882C-A562-4F90-963E-2CE28D6790D2}"/>
              </a:ext>
            </a:extLst>
          </p:cNvPr>
          <p:cNvPicPr>
            <a:picLocks noChangeAspect="1"/>
          </p:cNvPicPr>
          <p:nvPr/>
        </p:nvPicPr>
        <p:blipFill>
          <a:blip r:embed="rId2"/>
          <a:stretch>
            <a:fillRect/>
          </a:stretch>
        </p:blipFill>
        <p:spPr>
          <a:xfrm>
            <a:off x="762476" y="1228077"/>
            <a:ext cx="7333562" cy="4693479"/>
          </a:xfrm>
          <a:prstGeom prst="rect">
            <a:avLst/>
          </a:prstGeom>
        </p:spPr>
      </p:pic>
      <p:sp>
        <p:nvSpPr>
          <p:cNvPr id="11" name="TextBox 10">
            <a:extLst>
              <a:ext uri="{FF2B5EF4-FFF2-40B4-BE49-F238E27FC236}">
                <a16:creationId xmlns:a16="http://schemas.microsoft.com/office/drawing/2014/main" id="{4B5D2F95-5CC5-4C65-81CF-007A96099542}"/>
              </a:ext>
            </a:extLst>
          </p:cNvPr>
          <p:cNvSpPr txBox="1"/>
          <p:nvPr/>
        </p:nvSpPr>
        <p:spPr>
          <a:xfrm>
            <a:off x="452065" y="3205484"/>
            <a:ext cx="2732926" cy="369332"/>
          </a:xfrm>
          <a:prstGeom prst="rect">
            <a:avLst/>
          </a:prstGeom>
          <a:noFill/>
        </p:spPr>
        <p:txBody>
          <a:bodyPr wrap="square" rtlCol="0">
            <a:spAutoFit/>
          </a:bodyPr>
          <a:lstStyle/>
          <a:p>
            <a:r>
              <a:rPr lang="en-IN" b="1">
                <a:solidFill>
                  <a:schemeClr val="bg1"/>
                </a:solidFill>
              </a:rPr>
              <a:t>Identify Usable Dataset</a:t>
            </a:r>
          </a:p>
        </p:txBody>
      </p:sp>
      <p:sp>
        <p:nvSpPr>
          <p:cNvPr id="16" name="TextBox 15">
            <a:extLst>
              <a:ext uri="{FF2B5EF4-FFF2-40B4-BE49-F238E27FC236}">
                <a16:creationId xmlns:a16="http://schemas.microsoft.com/office/drawing/2014/main" id="{0C82ABE2-E1DC-4991-A8DD-80A7A93702D0}"/>
              </a:ext>
            </a:extLst>
          </p:cNvPr>
          <p:cNvSpPr txBox="1"/>
          <p:nvPr/>
        </p:nvSpPr>
        <p:spPr>
          <a:xfrm>
            <a:off x="6760392" y="2836152"/>
            <a:ext cx="2732926" cy="646331"/>
          </a:xfrm>
          <a:prstGeom prst="rect">
            <a:avLst/>
          </a:prstGeom>
          <a:noFill/>
        </p:spPr>
        <p:txBody>
          <a:bodyPr wrap="square" rtlCol="0">
            <a:spAutoFit/>
          </a:bodyPr>
          <a:lstStyle/>
          <a:p>
            <a:r>
              <a:rPr lang="en-IN" b="1">
                <a:solidFill>
                  <a:schemeClr val="bg1"/>
                </a:solidFill>
              </a:rPr>
              <a:t>Clean Dataset for Accurate Results</a:t>
            </a:r>
          </a:p>
        </p:txBody>
      </p:sp>
      <p:sp>
        <p:nvSpPr>
          <p:cNvPr id="18" name="TextBox 17">
            <a:extLst>
              <a:ext uri="{FF2B5EF4-FFF2-40B4-BE49-F238E27FC236}">
                <a16:creationId xmlns:a16="http://schemas.microsoft.com/office/drawing/2014/main" id="{41301A2F-B9C7-46A7-8CB4-2F8C424BCF6C}"/>
              </a:ext>
            </a:extLst>
          </p:cNvPr>
          <p:cNvSpPr txBox="1"/>
          <p:nvPr/>
        </p:nvSpPr>
        <p:spPr>
          <a:xfrm>
            <a:off x="1210634" y="1893615"/>
            <a:ext cx="2416144" cy="646331"/>
          </a:xfrm>
          <a:prstGeom prst="rect">
            <a:avLst/>
          </a:prstGeom>
          <a:noFill/>
        </p:spPr>
        <p:txBody>
          <a:bodyPr wrap="square" rtlCol="0">
            <a:spAutoFit/>
          </a:bodyPr>
          <a:lstStyle/>
          <a:p>
            <a:pPr algn="ctr"/>
            <a:r>
              <a:rPr lang="en-IN" b="1">
                <a:solidFill>
                  <a:schemeClr val="bg1"/>
                </a:solidFill>
              </a:rPr>
              <a:t>Perform Exploratory Data Analysis</a:t>
            </a:r>
          </a:p>
        </p:txBody>
      </p:sp>
      <p:sp>
        <p:nvSpPr>
          <p:cNvPr id="21" name="TextBox 20">
            <a:extLst>
              <a:ext uri="{FF2B5EF4-FFF2-40B4-BE49-F238E27FC236}">
                <a16:creationId xmlns:a16="http://schemas.microsoft.com/office/drawing/2014/main" id="{F15436F5-8B82-4D87-81E0-F244F509C5AB}"/>
              </a:ext>
            </a:extLst>
          </p:cNvPr>
          <p:cNvSpPr txBox="1"/>
          <p:nvPr/>
        </p:nvSpPr>
        <p:spPr>
          <a:xfrm>
            <a:off x="3047384" y="1228077"/>
            <a:ext cx="2763746" cy="646331"/>
          </a:xfrm>
          <a:prstGeom prst="rect">
            <a:avLst/>
          </a:prstGeom>
          <a:noFill/>
        </p:spPr>
        <p:txBody>
          <a:bodyPr wrap="square" rtlCol="0">
            <a:spAutoFit/>
          </a:bodyPr>
          <a:lstStyle/>
          <a:p>
            <a:pPr algn="ctr"/>
            <a:r>
              <a:rPr lang="en-IN" b="1">
                <a:solidFill>
                  <a:schemeClr val="bg1"/>
                </a:solidFill>
              </a:rPr>
              <a:t>Run Linear Regressions and Correlations</a:t>
            </a:r>
          </a:p>
        </p:txBody>
      </p:sp>
      <p:sp>
        <p:nvSpPr>
          <p:cNvPr id="23" name="TextBox 22">
            <a:extLst>
              <a:ext uri="{FF2B5EF4-FFF2-40B4-BE49-F238E27FC236}">
                <a16:creationId xmlns:a16="http://schemas.microsoft.com/office/drawing/2014/main" id="{F5FEE4CD-8F4B-4781-A306-82D80E4EC034}"/>
              </a:ext>
            </a:extLst>
          </p:cNvPr>
          <p:cNvSpPr txBox="1"/>
          <p:nvPr/>
        </p:nvSpPr>
        <p:spPr>
          <a:xfrm>
            <a:off x="6693005" y="926908"/>
            <a:ext cx="2763746" cy="646331"/>
          </a:xfrm>
          <a:prstGeom prst="rect">
            <a:avLst/>
          </a:prstGeom>
          <a:noFill/>
        </p:spPr>
        <p:txBody>
          <a:bodyPr wrap="square" rtlCol="0">
            <a:spAutoFit/>
          </a:bodyPr>
          <a:lstStyle/>
          <a:p>
            <a:pPr algn="ctr"/>
            <a:r>
              <a:rPr lang="en-IN" b="1">
                <a:solidFill>
                  <a:schemeClr val="bg1"/>
                </a:solidFill>
              </a:rPr>
              <a:t>Final Driver Recommendations</a:t>
            </a:r>
          </a:p>
        </p:txBody>
      </p:sp>
    </p:spTree>
    <p:extLst>
      <p:ext uri="{BB962C8B-B14F-4D97-AF65-F5344CB8AC3E}">
        <p14:creationId xmlns:p14="http://schemas.microsoft.com/office/powerpoint/2010/main" val="89769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119581" y="294311"/>
            <a:ext cx="9922673" cy="997196"/>
          </a:xfrm>
        </p:spPr>
        <p:txBody>
          <a:bodyPr/>
          <a:lstStyle/>
          <a:p>
            <a:r>
              <a:rPr lang="en-US">
                <a:latin typeface="Acumin Pro ExtraCondensed"/>
              </a:rPr>
              <a:t>Variables Description and Information</a:t>
            </a:r>
            <a:endParaRPr lang="en-US"/>
          </a:p>
        </p:txBody>
      </p:sp>
      <p:sp>
        <p:nvSpPr>
          <p:cNvPr id="5" name="Date">
            <a:extLst>
              <a:ext uri="{FF2B5EF4-FFF2-40B4-BE49-F238E27FC236}">
                <a16:creationId xmlns:a16="http://schemas.microsoft.com/office/drawing/2014/main" id="{7FEEB1B5-922E-6B41-9256-301776A52CE2}"/>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C8DACD-4E35-4E4C-AC75-C3DE50F04E7E}" type="datetime1">
              <a:rPr kumimoji="0" lang="en-US" sz="1000" b="0" i="0" u="none" strike="noStrike" kern="1200" cap="none" spc="0" normalizeH="0" baseline="0" noProof="0" smtClean="0">
                <a:ln>
                  <a:noFill/>
                </a:ln>
                <a:solidFill>
                  <a:srgbClr val="000000">
                    <a:alpha val="70000"/>
                  </a:srgbClr>
                </a:solidFill>
                <a:effectLst/>
                <a:uLnTx/>
                <a:uFillTx/>
                <a:latin typeface="Acumin Pro" panose="020B0504020202020204"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4/29/2022</a:t>
            </a:fld>
            <a:endParaRPr kumimoji="0" lang="en-US" sz="1000" b="0" i="0" u="none" strike="noStrike" kern="1200" cap="none" spc="0" normalizeH="0" baseline="0" noProof="0">
              <a:ln>
                <a:noFill/>
              </a:ln>
              <a:solidFill>
                <a:srgbClr val="000000">
                  <a:alpha val="70000"/>
                </a:srgbClr>
              </a:solidFill>
              <a:effectLst/>
              <a:uLnTx/>
              <a:uFillTx/>
              <a:latin typeface="Acumin Pro" panose="020B0504020202020204" pitchFamily="34" charset="77"/>
              <a:ea typeface="+mn-ea"/>
              <a:cs typeface="+mn-cs"/>
            </a:endParaRPr>
          </a:p>
        </p:txBody>
      </p:sp>
      <p:sp>
        <p:nvSpPr>
          <p:cNvPr id="6" name="Slide Number">
            <a:extLst>
              <a:ext uri="{FF2B5EF4-FFF2-40B4-BE49-F238E27FC236}">
                <a16:creationId xmlns:a16="http://schemas.microsoft.com/office/drawing/2014/main" id="{8AD25A61-95C4-5F44-8726-98D65EC40F9E}"/>
              </a:ext>
            </a:extLst>
          </p:cNvPr>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cxnSp>
        <p:nvCxnSpPr>
          <p:cNvPr id="10" name="Straight Connector 9">
            <a:extLst>
              <a:ext uri="{FF2B5EF4-FFF2-40B4-BE49-F238E27FC236}">
                <a16:creationId xmlns:a16="http://schemas.microsoft.com/office/drawing/2014/main" id="{0B049AE3-093E-420E-B75F-D012AF335BAD}"/>
              </a:ext>
            </a:extLst>
          </p:cNvPr>
          <p:cNvCxnSpPr>
            <a:cxnSpLocks/>
          </p:cNvCxnSpPr>
          <p:nvPr/>
        </p:nvCxnSpPr>
        <p:spPr>
          <a:xfrm>
            <a:off x="4570306" y="3429000"/>
            <a:ext cx="0" cy="247863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16912E4-A453-48D8-ABD8-1C7B29020AF3}"/>
              </a:ext>
            </a:extLst>
          </p:cNvPr>
          <p:cNvSpPr/>
          <p:nvPr/>
        </p:nvSpPr>
        <p:spPr>
          <a:xfrm>
            <a:off x="246580" y="3429000"/>
            <a:ext cx="4027469" cy="247863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600" b="1">
                <a:solidFill>
                  <a:schemeClr val="bg1"/>
                </a:solidFill>
              </a:rPr>
              <a:t>Rank</a:t>
            </a:r>
            <a:r>
              <a:rPr lang="en-IN" sz="1600">
                <a:solidFill>
                  <a:schemeClr val="bg1"/>
                </a:solidFill>
              </a:rPr>
              <a:t>: Ranking as per Revenue</a:t>
            </a:r>
          </a:p>
          <a:p>
            <a:pPr marL="285750" indent="-285750">
              <a:buFont typeface="Arial" panose="020B0604020202020204" pitchFamily="34" charset="0"/>
              <a:buChar char="•"/>
            </a:pPr>
            <a:r>
              <a:rPr lang="en-IN" sz="1600" b="1">
                <a:solidFill>
                  <a:schemeClr val="bg1"/>
                </a:solidFill>
              </a:rPr>
              <a:t>Revenue</a:t>
            </a:r>
          </a:p>
          <a:p>
            <a:pPr marL="285750" indent="-285750">
              <a:buFont typeface="Arial" panose="020B0604020202020204" pitchFamily="34" charset="0"/>
              <a:buChar char="•"/>
            </a:pPr>
            <a:r>
              <a:rPr lang="en-IN" sz="1600" b="1">
                <a:solidFill>
                  <a:schemeClr val="bg1"/>
                </a:solidFill>
              </a:rPr>
              <a:t>Profit</a:t>
            </a:r>
            <a:r>
              <a:rPr lang="en-IN" sz="1600">
                <a:solidFill>
                  <a:schemeClr val="bg1"/>
                </a:solidFill>
              </a:rPr>
              <a:t>: Net Revenue – Total Costs</a:t>
            </a:r>
          </a:p>
          <a:p>
            <a:pPr marL="285750" indent="-285750">
              <a:buFont typeface="Arial" panose="020B0604020202020204" pitchFamily="34" charset="0"/>
              <a:buChar char="•"/>
            </a:pPr>
            <a:r>
              <a:rPr lang="en-IN" sz="1600" b="1">
                <a:solidFill>
                  <a:schemeClr val="bg1"/>
                </a:solidFill>
              </a:rPr>
              <a:t>Number of Employees</a:t>
            </a:r>
          </a:p>
          <a:p>
            <a:pPr marL="285750" indent="-285750">
              <a:buFont typeface="Arial" panose="020B0604020202020204" pitchFamily="34" charset="0"/>
              <a:buChar char="•"/>
            </a:pPr>
            <a:r>
              <a:rPr lang="en-IN" sz="1600" b="1">
                <a:solidFill>
                  <a:schemeClr val="bg1"/>
                </a:solidFill>
              </a:rPr>
              <a:t>Sector</a:t>
            </a:r>
          </a:p>
          <a:p>
            <a:pPr marL="285750" indent="-285750">
              <a:buFont typeface="Arial" panose="020B0604020202020204" pitchFamily="34" charset="0"/>
              <a:buChar char="•"/>
            </a:pPr>
            <a:r>
              <a:rPr lang="en-IN" sz="1600" b="1">
                <a:solidFill>
                  <a:schemeClr val="bg1"/>
                </a:solidFill>
              </a:rPr>
              <a:t>City</a:t>
            </a:r>
          </a:p>
          <a:p>
            <a:pPr marL="285750" indent="-285750">
              <a:buFont typeface="Arial" panose="020B0604020202020204" pitchFamily="34" charset="0"/>
              <a:buChar char="•"/>
            </a:pPr>
            <a:r>
              <a:rPr lang="en-IN" sz="1600" b="1">
                <a:solidFill>
                  <a:schemeClr val="bg1"/>
                </a:solidFill>
              </a:rPr>
              <a:t>State</a:t>
            </a:r>
          </a:p>
          <a:p>
            <a:pPr marL="285750" indent="-285750">
              <a:buFont typeface="Arial" panose="020B0604020202020204" pitchFamily="34" charset="0"/>
              <a:buChar char="•"/>
            </a:pPr>
            <a:r>
              <a:rPr lang="en-IN" sz="1600" b="1">
                <a:solidFill>
                  <a:schemeClr val="bg1"/>
                </a:solidFill>
              </a:rPr>
              <a:t>Newcomer</a:t>
            </a:r>
            <a:r>
              <a:rPr lang="en-IN" sz="1600">
                <a:solidFill>
                  <a:schemeClr val="bg1"/>
                </a:solidFill>
              </a:rPr>
              <a:t>: Variable used to map if the company has reached the top 500 ranking for the first time</a:t>
            </a:r>
          </a:p>
        </p:txBody>
      </p:sp>
      <p:sp>
        <p:nvSpPr>
          <p:cNvPr id="21" name="Rectangle 20">
            <a:extLst>
              <a:ext uri="{FF2B5EF4-FFF2-40B4-BE49-F238E27FC236}">
                <a16:creationId xmlns:a16="http://schemas.microsoft.com/office/drawing/2014/main" id="{F494A44B-E604-4E08-8A4C-0BFC34252EDF}"/>
              </a:ext>
            </a:extLst>
          </p:cNvPr>
          <p:cNvSpPr/>
          <p:nvPr/>
        </p:nvSpPr>
        <p:spPr>
          <a:xfrm>
            <a:off x="4828854" y="3429000"/>
            <a:ext cx="3840836" cy="247864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IN" sz="1600" b="1">
                <a:solidFill>
                  <a:schemeClr val="bg1"/>
                </a:solidFill>
              </a:rPr>
              <a:t>CEO Founder</a:t>
            </a:r>
          </a:p>
          <a:p>
            <a:pPr marL="285750" indent="-285750">
              <a:buFont typeface="Arial" panose="020B0604020202020204" pitchFamily="34" charset="0"/>
              <a:buChar char="•"/>
            </a:pPr>
            <a:r>
              <a:rPr lang="en-IN" sz="1600" b="1">
                <a:solidFill>
                  <a:schemeClr val="bg1"/>
                </a:solidFill>
              </a:rPr>
              <a:t>CEO Women</a:t>
            </a:r>
          </a:p>
          <a:p>
            <a:pPr marL="285750" indent="-285750">
              <a:buFont typeface="Arial" panose="020B0604020202020204" pitchFamily="34" charset="0"/>
              <a:buChar char="•"/>
            </a:pPr>
            <a:r>
              <a:rPr lang="en-IN" sz="1600" b="1">
                <a:solidFill>
                  <a:schemeClr val="bg1"/>
                </a:solidFill>
              </a:rPr>
              <a:t>Profitable: </a:t>
            </a:r>
            <a:r>
              <a:rPr lang="en-IN" sz="1600">
                <a:solidFill>
                  <a:schemeClr val="bg1"/>
                </a:solidFill>
              </a:rPr>
              <a:t>Profit&gt;0 or not</a:t>
            </a:r>
          </a:p>
          <a:p>
            <a:pPr marL="285750" indent="-285750">
              <a:buFont typeface="Arial" panose="020B0604020202020204" pitchFamily="34" charset="0"/>
              <a:buChar char="•"/>
            </a:pPr>
            <a:r>
              <a:rPr lang="en-IN" sz="1600" b="1">
                <a:solidFill>
                  <a:schemeClr val="bg1"/>
                </a:solidFill>
              </a:rPr>
              <a:t>Prev_rank: </a:t>
            </a:r>
            <a:r>
              <a:rPr lang="en-IN" sz="1600">
                <a:solidFill>
                  <a:schemeClr val="bg1"/>
                </a:solidFill>
              </a:rPr>
              <a:t>Rank in last Fortune list</a:t>
            </a:r>
            <a:endParaRPr lang="en-IN" sz="1600" b="1">
              <a:solidFill>
                <a:schemeClr val="bg1"/>
              </a:solidFill>
            </a:endParaRPr>
          </a:p>
          <a:p>
            <a:pPr marL="285750" indent="-285750">
              <a:buFont typeface="Arial" panose="020B0604020202020204" pitchFamily="34" charset="0"/>
              <a:buChar char="•"/>
            </a:pPr>
            <a:r>
              <a:rPr lang="en-IN" sz="1600" b="1">
                <a:solidFill>
                  <a:schemeClr val="bg1"/>
                </a:solidFill>
              </a:rPr>
              <a:t>CEO</a:t>
            </a:r>
          </a:p>
          <a:p>
            <a:pPr marL="285750" indent="-285750">
              <a:buFont typeface="Arial" panose="020B0604020202020204" pitchFamily="34" charset="0"/>
              <a:buChar char="•"/>
            </a:pPr>
            <a:r>
              <a:rPr lang="en-IN" sz="1600" b="1">
                <a:solidFill>
                  <a:schemeClr val="bg1"/>
                </a:solidFill>
              </a:rPr>
              <a:t>Website</a:t>
            </a:r>
          </a:p>
          <a:p>
            <a:pPr marL="285750" indent="-285750">
              <a:buFont typeface="Arial" panose="020B0604020202020204" pitchFamily="34" charset="0"/>
              <a:buChar char="•"/>
            </a:pPr>
            <a:r>
              <a:rPr lang="en-IN" sz="1600" b="1">
                <a:solidFill>
                  <a:schemeClr val="bg1"/>
                </a:solidFill>
              </a:rPr>
              <a:t>Ticker: </a:t>
            </a:r>
            <a:r>
              <a:rPr lang="en-IN" sz="1600">
                <a:solidFill>
                  <a:schemeClr val="bg1"/>
                </a:solidFill>
              </a:rPr>
              <a:t>Stock pneumonic</a:t>
            </a:r>
            <a:endParaRPr lang="en-IN" sz="1600" b="1">
              <a:solidFill>
                <a:schemeClr val="bg1"/>
              </a:solidFill>
            </a:endParaRPr>
          </a:p>
          <a:p>
            <a:pPr marL="285750" indent="-285750">
              <a:buFont typeface="Arial" panose="020B0604020202020204" pitchFamily="34" charset="0"/>
              <a:buChar char="•"/>
            </a:pPr>
            <a:r>
              <a:rPr lang="en-IN" sz="1600" b="1">
                <a:solidFill>
                  <a:schemeClr val="bg1"/>
                </a:solidFill>
              </a:rPr>
              <a:t>Market Cap: </a:t>
            </a:r>
            <a:r>
              <a:rPr lang="en-IN" sz="1600">
                <a:solidFill>
                  <a:schemeClr val="bg1"/>
                </a:solidFill>
              </a:rPr>
              <a:t>Market share value* Number of outstanding stocks</a:t>
            </a:r>
            <a:endParaRPr lang="en-IN" sz="1600" b="1">
              <a:solidFill>
                <a:schemeClr val="bg1"/>
              </a:solidFill>
            </a:endParaRPr>
          </a:p>
        </p:txBody>
      </p:sp>
      <p:pic>
        <p:nvPicPr>
          <p:cNvPr id="12" name="Picture 11">
            <a:extLst>
              <a:ext uri="{FF2B5EF4-FFF2-40B4-BE49-F238E27FC236}">
                <a16:creationId xmlns:a16="http://schemas.microsoft.com/office/drawing/2014/main" id="{9D42C4CF-5FA0-4CDB-B8E9-5B7B90518357}"/>
              </a:ext>
            </a:extLst>
          </p:cNvPr>
          <p:cNvPicPr>
            <a:picLocks noChangeAspect="1"/>
          </p:cNvPicPr>
          <p:nvPr/>
        </p:nvPicPr>
        <p:blipFill>
          <a:blip r:embed="rId3"/>
          <a:stretch>
            <a:fillRect/>
          </a:stretch>
        </p:blipFill>
        <p:spPr>
          <a:xfrm>
            <a:off x="119880" y="1087446"/>
            <a:ext cx="8720214" cy="2211935"/>
          </a:xfrm>
          <a:prstGeom prst="rect">
            <a:avLst/>
          </a:prstGeom>
          <a:ln>
            <a:solidFill>
              <a:schemeClr val="tx2"/>
            </a:solidFill>
          </a:ln>
        </p:spPr>
      </p:pic>
    </p:spTree>
    <p:extLst>
      <p:ext uri="{BB962C8B-B14F-4D97-AF65-F5344CB8AC3E}">
        <p14:creationId xmlns:p14="http://schemas.microsoft.com/office/powerpoint/2010/main" val="266583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2A8D7D-E897-4CF2-9D1B-D641EB6C23B2}"/>
              </a:ext>
            </a:extLst>
          </p:cNvPr>
          <p:cNvSpPr/>
          <p:nvPr/>
        </p:nvSpPr>
        <p:spPr>
          <a:xfrm>
            <a:off x="246580" y="1150070"/>
            <a:ext cx="8520348" cy="475756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Data Cleaning Description</a:t>
            </a:r>
          </a:p>
        </p:txBody>
      </p:sp>
      <p:sp>
        <p:nvSpPr>
          <p:cNvPr id="4" name="Freeform: Shape 3">
            <a:extLst>
              <a:ext uri="{FF2B5EF4-FFF2-40B4-BE49-F238E27FC236}">
                <a16:creationId xmlns:a16="http://schemas.microsoft.com/office/drawing/2014/main" id="{AF69F022-5433-4FE1-A088-D96615B3C807}"/>
              </a:ext>
            </a:extLst>
          </p:cNvPr>
          <p:cNvSpPr/>
          <p:nvPr/>
        </p:nvSpPr>
        <p:spPr>
          <a:xfrm>
            <a:off x="899218" y="1398179"/>
            <a:ext cx="1039018" cy="14843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1</a:t>
            </a:r>
          </a:p>
        </p:txBody>
      </p:sp>
      <p:sp>
        <p:nvSpPr>
          <p:cNvPr id="7" name="Freeform: Shape 6">
            <a:extLst>
              <a:ext uri="{FF2B5EF4-FFF2-40B4-BE49-F238E27FC236}">
                <a16:creationId xmlns:a16="http://schemas.microsoft.com/office/drawing/2014/main" id="{A4D9590E-AA7D-4D64-AB8E-9F1EDB262454}"/>
              </a:ext>
            </a:extLst>
          </p:cNvPr>
          <p:cNvSpPr/>
          <p:nvPr/>
        </p:nvSpPr>
        <p:spPr>
          <a:xfrm>
            <a:off x="2589973" y="1530146"/>
            <a:ext cx="5788478" cy="964803"/>
          </a:xfrm>
          <a:custGeom>
            <a:avLst/>
            <a:gdLst>
              <a:gd name="connsiteX0" fmla="*/ 160804 w 964803"/>
              <a:gd name="connsiteY0" fmla="*/ 0 h 4999931"/>
              <a:gd name="connsiteX1" fmla="*/ 803999 w 964803"/>
              <a:gd name="connsiteY1" fmla="*/ 0 h 4999931"/>
              <a:gd name="connsiteX2" fmla="*/ 964803 w 964803"/>
              <a:gd name="connsiteY2" fmla="*/ 160804 h 4999931"/>
              <a:gd name="connsiteX3" fmla="*/ 964803 w 964803"/>
              <a:gd name="connsiteY3" fmla="*/ 4999931 h 4999931"/>
              <a:gd name="connsiteX4" fmla="*/ 964803 w 964803"/>
              <a:gd name="connsiteY4" fmla="*/ 4999931 h 4999931"/>
              <a:gd name="connsiteX5" fmla="*/ 0 w 964803"/>
              <a:gd name="connsiteY5" fmla="*/ 4999931 h 4999931"/>
              <a:gd name="connsiteX6" fmla="*/ 0 w 964803"/>
              <a:gd name="connsiteY6" fmla="*/ 4999931 h 4999931"/>
              <a:gd name="connsiteX7" fmla="*/ 0 w 964803"/>
              <a:gd name="connsiteY7" fmla="*/ 160804 h 4999931"/>
              <a:gd name="connsiteX8" fmla="*/ 160804 w 964803"/>
              <a:gd name="connsiteY8" fmla="*/ 0 h 49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803" h="4999931">
                <a:moveTo>
                  <a:pt x="964803" y="833342"/>
                </a:moveTo>
                <a:lnTo>
                  <a:pt x="964803" y="4166589"/>
                </a:lnTo>
                <a:cubicBezTo>
                  <a:pt x="964803" y="4626832"/>
                  <a:pt x="950911" y="4999928"/>
                  <a:pt x="933774" y="4999928"/>
                </a:cubicBezTo>
                <a:lnTo>
                  <a:pt x="0" y="4999928"/>
                </a:lnTo>
                <a:lnTo>
                  <a:pt x="0" y="4999928"/>
                </a:lnTo>
                <a:lnTo>
                  <a:pt x="0" y="3"/>
                </a:lnTo>
                <a:lnTo>
                  <a:pt x="0" y="3"/>
                </a:lnTo>
                <a:lnTo>
                  <a:pt x="933774" y="3"/>
                </a:lnTo>
                <a:cubicBezTo>
                  <a:pt x="950911" y="3"/>
                  <a:pt x="964803" y="373099"/>
                  <a:pt x="964803" y="83334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13360" tIns="66148" rIns="66148" bIns="66148" numCol="1" spcCol="1270" anchor="ctr" anchorCtr="0">
            <a:noAutofit/>
          </a:bodyPr>
          <a:lstStyle/>
          <a:p>
            <a:pPr marL="285750" lvl="1" indent="-285750" algn="l" defTabSz="1333500">
              <a:lnSpc>
                <a:spcPct val="90000"/>
              </a:lnSpc>
              <a:spcBef>
                <a:spcPct val="0"/>
              </a:spcBef>
              <a:spcAft>
                <a:spcPct val="15000"/>
              </a:spcAft>
              <a:buChar char="•"/>
            </a:pPr>
            <a:r>
              <a:rPr lang="en-US" sz="3000" kern="1200"/>
              <a:t>Identify null values and replace them as required</a:t>
            </a:r>
          </a:p>
        </p:txBody>
      </p:sp>
      <p:sp>
        <p:nvSpPr>
          <p:cNvPr id="8" name="Freeform: Shape 7">
            <a:extLst>
              <a:ext uri="{FF2B5EF4-FFF2-40B4-BE49-F238E27FC236}">
                <a16:creationId xmlns:a16="http://schemas.microsoft.com/office/drawing/2014/main" id="{3BCA83C3-C5B1-4EA1-809F-137D41401DCC}"/>
              </a:ext>
            </a:extLst>
          </p:cNvPr>
          <p:cNvSpPr/>
          <p:nvPr/>
        </p:nvSpPr>
        <p:spPr>
          <a:xfrm>
            <a:off x="899218" y="2686843"/>
            <a:ext cx="1039018" cy="14843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a:t>2</a:t>
            </a:r>
            <a:endParaRPr lang="en-US" sz="3000" kern="1200"/>
          </a:p>
        </p:txBody>
      </p:sp>
      <p:sp>
        <p:nvSpPr>
          <p:cNvPr id="9" name="Freeform: Shape 8">
            <a:extLst>
              <a:ext uri="{FF2B5EF4-FFF2-40B4-BE49-F238E27FC236}">
                <a16:creationId xmlns:a16="http://schemas.microsoft.com/office/drawing/2014/main" id="{C1745EC3-7C9F-4A86-A0FE-EE2238418B3B}"/>
              </a:ext>
            </a:extLst>
          </p:cNvPr>
          <p:cNvSpPr/>
          <p:nvPr/>
        </p:nvSpPr>
        <p:spPr>
          <a:xfrm>
            <a:off x="2589973" y="2818810"/>
            <a:ext cx="5788478" cy="964803"/>
          </a:xfrm>
          <a:custGeom>
            <a:avLst/>
            <a:gdLst>
              <a:gd name="connsiteX0" fmla="*/ 160804 w 964803"/>
              <a:gd name="connsiteY0" fmla="*/ 0 h 4999931"/>
              <a:gd name="connsiteX1" fmla="*/ 803999 w 964803"/>
              <a:gd name="connsiteY1" fmla="*/ 0 h 4999931"/>
              <a:gd name="connsiteX2" fmla="*/ 964803 w 964803"/>
              <a:gd name="connsiteY2" fmla="*/ 160804 h 4999931"/>
              <a:gd name="connsiteX3" fmla="*/ 964803 w 964803"/>
              <a:gd name="connsiteY3" fmla="*/ 4999931 h 4999931"/>
              <a:gd name="connsiteX4" fmla="*/ 964803 w 964803"/>
              <a:gd name="connsiteY4" fmla="*/ 4999931 h 4999931"/>
              <a:gd name="connsiteX5" fmla="*/ 0 w 964803"/>
              <a:gd name="connsiteY5" fmla="*/ 4999931 h 4999931"/>
              <a:gd name="connsiteX6" fmla="*/ 0 w 964803"/>
              <a:gd name="connsiteY6" fmla="*/ 4999931 h 4999931"/>
              <a:gd name="connsiteX7" fmla="*/ 0 w 964803"/>
              <a:gd name="connsiteY7" fmla="*/ 160804 h 4999931"/>
              <a:gd name="connsiteX8" fmla="*/ 160804 w 964803"/>
              <a:gd name="connsiteY8" fmla="*/ 0 h 49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803" h="4999931">
                <a:moveTo>
                  <a:pt x="964803" y="833342"/>
                </a:moveTo>
                <a:lnTo>
                  <a:pt x="964803" y="4166589"/>
                </a:lnTo>
                <a:cubicBezTo>
                  <a:pt x="964803" y="4626832"/>
                  <a:pt x="950911" y="4999928"/>
                  <a:pt x="933774" y="4999928"/>
                </a:cubicBezTo>
                <a:lnTo>
                  <a:pt x="0" y="4999928"/>
                </a:lnTo>
                <a:lnTo>
                  <a:pt x="0" y="4999928"/>
                </a:lnTo>
                <a:lnTo>
                  <a:pt x="0" y="3"/>
                </a:lnTo>
                <a:lnTo>
                  <a:pt x="0" y="3"/>
                </a:lnTo>
                <a:lnTo>
                  <a:pt x="933774" y="3"/>
                </a:lnTo>
                <a:cubicBezTo>
                  <a:pt x="950911" y="3"/>
                  <a:pt x="964803" y="373099"/>
                  <a:pt x="964803" y="83334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13360" tIns="66148" rIns="66148" bIns="66148" numCol="1" spcCol="1270" anchor="ctr" anchorCtr="0">
            <a:noAutofit/>
          </a:bodyPr>
          <a:lstStyle/>
          <a:p>
            <a:pPr marL="285750" lvl="1" indent="-285750" algn="l" defTabSz="1333500">
              <a:lnSpc>
                <a:spcPct val="90000"/>
              </a:lnSpc>
              <a:spcBef>
                <a:spcPct val="0"/>
              </a:spcBef>
              <a:spcAft>
                <a:spcPct val="15000"/>
              </a:spcAft>
              <a:buChar char="•"/>
            </a:pPr>
            <a:r>
              <a:rPr lang="en-US" sz="3000" kern="1200"/>
              <a:t>Checking for other symbols in numerical columns </a:t>
            </a:r>
          </a:p>
        </p:txBody>
      </p:sp>
      <p:sp>
        <p:nvSpPr>
          <p:cNvPr id="10" name="Freeform: Shape 9">
            <a:extLst>
              <a:ext uri="{FF2B5EF4-FFF2-40B4-BE49-F238E27FC236}">
                <a16:creationId xmlns:a16="http://schemas.microsoft.com/office/drawing/2014/main" id="{57D35871-B91B-4EE5-AAD0-BF07F1FF8BD6}"/>
              </a:ext>
            </a:extLst>
          </p:cNvPr>
          <p:cNvSpPr/>
          <p:nvPr/>
        </p:nvSpPr>
        <p:spPr>
          <a:xfrm>
            <a:off x="899218" y="3975507"/>
            <a:ext cx="1039018" cy="14843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3</a:t>
            </a:r>
          </a:p>
        </p:txBody>
      </p:sp>
      <p:sp>
        <p:nvSpPr>
          <p:cNvPr id="11" name="Freeform: Shape 10">
            <a:extLst>
              <a:ext uri="{FF2B5EF4-FFF2-40B4-BE49-F238E27FC236}">
                <a16:creationId xmlns:a16="http://schemas.microsoft.com/office/drawing/2014/main" id="{89D7D300-7F22-4687-8AF4-7CECA0D17105}"/>
              </a:ext>
            </a:extLst>
          </p:cNvPr>
          <p:cNvSpPr/>
          <p:nvPr/>
        </p:nvSpPr>
        <p:spPr>
          <a:xfrm>
            <a:off x="2589973" y="4107473"/>
            <a:ext cx="5788478" cy="964803"/>
          </a:xfrm>
          <a:custGeom>
            <a:avLst/>
            <a:gdLst>
              <a:gd name="connsiteX0" fmla="*/ 160804 w 964803"/>
              <a:gd name="connsiteY0" fmla="*/ 0 h 4999931"/>
              <a:gd name="connsiteX1" fmla="*/ 803999 w 964803"/>
              <a:gd name="connsiteY1" fmla="*/ 0 h 4999931"/>
              <a:gd name="connsiteX2" fmla="*/ 964803 w 964803"/>
              <a:gd name="connsiteY2" fmla="*/ 160804 h 4999931"/>
              <a:gd name="connsiteX3" fmla="*/ 964803 w 964803"/>
              <a:gd name="connsiteY3" fmla="*/ 4999931 h 4999931"/>
              <a:gd name="connsiteX4" fmla="*/ 964803 w 964803"/>
              <a:gd name="connsiteY4" fmla="*/ 4999931 h 4999931"/>
              <a:gd name="connsiteX5" fmla="*/ 0 w 964803"/>
              <a:gd name="connsiteY5" fmla="*/ 4999931 h 4999931"/>
              <a:gd name="connsiteX6" fmla="*/ 0 w 964803"/>
              <a:gd name="connsiteY6" fmla="*/ 4999931 h 4999931"/>
              <a:gd name="connsiteX7" fmla="*/ 0 w 964803"/>
              <a:gd name="connsiteY7" fmla="*/ 160804 h 4999931"/>
              <a:gd name="connsiteX8" fmla="*/ 160804 w 964803"/>
              <a:gd name="connsiteY8" fmla="*/ 0 h 49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4803" h="4999931">
                <a:moveTo>
                  <a:pt x="964803" y="833342"/>
                </a:moveTo>
                <a:lnTo>
                  <a:pt x="964803" y="4166589"/>
                </a:lnTo>
                <a:cubicBezTo>
                  <a:pt x="964803" y="4626832"/>
                  <a:pt x="950911" y="4999928"/>
                  <a:pt x="933774" y="4999928"/>
                </a:cubicBezTo>
                <a:lnTo>
                  <a:pt x="0" y="4999928"/>
                </a:lnTo>
                <a:lnTo>
                  <a:pt x="0" y="4999928"/>
                </a:lnTo>
                <a:lnTo>
                  <a:pt x="0" y="3"/>
                </a:lnTo>
                <a:lnTo>
                  <a:pt x="0" y="3"/>
                </a:lnTo>
                <a:lnTo>
                  <a:pt x="933774" y="3"/>
                </a:lnTo>
                <a:cubicBezTo>
                  <a:pt x="950911" y="3"/>
                  <a:pt x="964803" y="373099"/>
                  <a:pt x="964803" y="83334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13360" tIns="66148" rIns="66148" bIns="66148" numCol="1" spcCol="1270" anchor="ctr" anchorCtr="0">
            <a:noAutofit/>
          </a:bodyPr>
          <a:lstStyle/>
          <a:p>
            <a:pPr marL="285750" lvl="1" indent="-285750" algn="l" defTabSz="1333500">
              <a:lnSpc>
                <a:spcPct val="90000"/>
              </a:lnSpc>
              <a:spcBef>
                <a:spcPct val="0"/>
              </a:spcBef>
              <a:spcAft>
                <a:spcPct val="15000"/>
              </a:spcAft>
              <a:buChar char="•"/>
            </a:pPr>
            <a:r>
              <a:rPr lang="en-US" sz="3000" kern="1200"/>
              <a:t>Change column type</a:t>
            </a:r>
          </a:p>
        </p:txBody>
      </p:sp>
      <p:sp>
        <p:nvSpPr>
          <p:cNvPr id="6" name="Slide Number">
            <a:extLst>
              <a:ext uri="{FF2B5EF4-FFF2-40B4-BE49-F238E27FC236}">
                <a16:creationId xmlns:a16="http://schemas.microsoft.com/office/drawing/2014/main" id="{37E5414E-82DA-48E1-8BF5-16D7B7DDD35D}"/>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Tree>
    <p:extLst>
      <p:ext uri="{BB962C8B-B14F-4D97-AF65-F5344CB8AC3E}">
        <p14:creationId xmlns:p14="http://schemas.microsoft.com/office/powerpoint/2010/main" val="116124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41EAEC-DF71-E546-9AEF-960AF803ABC9}"/>
              </a:ext>
            </a:extLst>
          </p:cNvPr>
          <p:cNvSpPr/>
          <p:nvPr/>
        </p:nvSpPr>
        <p:spPr>
          <a:xfrm>
            <a:off x="136866" y="2244011"/>
            <a:ext cx="8520348" cy="366769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a:solidFill>
                <a:schemeClr val="bg1"/>
              </a:solidFill>
            </a:endParaRP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Data Cleaning Process</a:t>
            </a:r>
          </a:p>
        </p:txBody>
      </p:sp>
      <p:grpSp>
        <p:nvGrpSpPr>
          <p:cNvPr id="4" name="Group 3">
            <a:extLst>
              <a:ext uri="{FF2B5EF4-FFF2-40B4-BE49-F238E27FC236}">
                <a16:creationId xmlns:a16="http://schemas.microsoft.com/office/drawing/2014/main" id="{144F809D-5AC6-49D2-AADD-74899C05C00D}"/>
              </a:ext>
            </a:extLst>
          </p:cNvPr>
          <p:cNvGrpSpPr/>
          <p:nvPr/>
        </p:nvGrpSpPr>
        <p:grpSpPr>
          <a:xfrm>
            <a:off x="2371902" y="1275906"/>
            <a:ext cx="5150688" cy="850597"/>
            <a:chOff x="1769664" y="133145"/>
            <a:chExt cx="4859988" cy="964803"/>
          </a:xfrm>
        </p:grpSpPr>
        <p:sp>
          <p:nvSpPr>
            <p:cNvPr id="6" name="Rectangle: Top Corners Rounded 5">
              <a:extLst>
                <a:ext uri="{FF2B5EF4-FFF2-40B4-BE49-F238E27FC236}">
                  <a16:creationId xmlns:a16="http://schemas.microsoft.com/office/drawing/2014/main" id="{6D757B3F-1593-424A-92F3-1444757F178A}"/>
                </a:ext>
              </a:extLst>
            </p:cNvPr>
            <p:cNvSpPr/>
            <p:nvPr/>
          </p:nvSpPr>
          <p:spPr>
            <a:xfrm rot="5400000">
              <a:off x="3717256" y="-1814447"/>
              <a:ext cx="964803" cy="48599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Rectangle: Top Corners Rounded 4">
              <a:extLst>
                <a:ext uri="{FF2B5EF4-FFF2-40B4-BE49-F238E27FC236}">
                  <a16:creationId xmlns:a16="http://schemas.microsoft.com/office/drawing/2014/main" id="{D9B25EF0-1A12-4837-9360-3ECBF79DD8FC}"/>
                </a:ext>
              </a:extLst>
            </p:cNvPr>
            <p:cNvSpPr txBox="1"/>
            <p:nvPr/>
          </p:nvSpPr>
          <p:spPr>
            <a:xfrm>
              <a:off x="1769664" y="180243"/>
              <a:ext cx="4812890" cy="870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18415" rIns="18415" bIns="18415" numCol="1" spcCol="1270" anchor="ctr" anchorCtr="0">
              <a:noAutofit/>
            </a:bodyPr>
            <a:lstStyle/>
            <a:p>
              <a:pPr marL="0" lvl="1" algn="ctr" defTabSz="1289050">
                <a:lnSpc>
                  <a:spcPct val="90000"/>
                </a:lnSpc>
                <a:spcBef>
                  <a:spcPct val="0"/>
                </a:spcBef>
                <a:spcAft>
                  <a:spcPct val="15000"/>
                </a:spcAft>
              </a:pPr>
              <a:r>
                <a:rPr lang="en-US" sz="2400" kern="1200"/>
                <a:t>Checking for Null Values</a:t>
              </a:r>
            </a:p>
          </p:txBody>
        </p:sp>
      </p:grpSp>
      <p:pic>
        <p:nvPicPr>
          <p:cNvPr id="10" name="Picture 9">
            <a:extLst>
              <a:ext uri="{FF2B5EF4-FFF2-40B4-BE49-F238E27FC236}">
                <a16:creationId xmlns:a16="http://schemas.microsoft.com/office/drawing/2014/main" id="{5A8C8BE2-A2D8-4DA3-8B6A-44A8A3103374}"/>
              </a:ext>
            </a:extLst>
          </p:cNvPr>
          <p:cNvPicPr>
            <a:picLocks noChangeAspect="1"/>
          </p:cNvPicPr>
          <p:nvPr/>
        </p:nvPicPr>
        <p:blipFill>
          <a:blip r:embed="rId3"/>
          <a:stretch>
            <a:fillRect/>
          </a:stretch>
        </p:blipFill>
        <p:spPr>
          <a:xfrm>
            <a:off x="1253764" y="2366810"/>
            <a:ext cx="6268825" cy="3347399"/>
          </a:xfrm>
          <a:prstGeom prst="rect">
            <a:avLst/>
          </a:prstGeom>
          <a:ln>
            <a:solidFill>
              <a:schemeClr val="tx2"/>
            </a:solidFill>
          </a:ln>
        </p:spPr>
      </p:pic>
      <p:sp>
        <p:nvSpPr>
          <p:cNvPr id="11" name="Slide Number">
            <a:extLst>
              <a:ext uri="{FF2B5EF4-FFF2-40B4-BE49-F238E27FC236}">
                <a16:creationId xmlns:a16="http://schemas.microsoft.com/office/drawing/2014/main" id="{AF65509E-19D4-46D6-A4F3-9B7FB33C5B30}"/>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sp>
        <p:nvSpPr>
          <p:cNvPr id="8" name="Freeform: Shape 7">
            <a:extLst>
              <a:ext uri="{FF2B5EF4-FFF2-40B4-BE49-F238E27FC236}">
                <a16:creationId xmlns:a16="http://schemas.microsoft.com/office/drawing/2014/main" id="{5F66C549-FB43-4062-BDA0-119A5027446D}"/>
              </a:ext>
            </a:extLst>
          </p:cNvPr>
          <p:cNvSpPr/>
          <p:nvPr/>
        </p:nvSpPr>
        <p:spPr>
          <a:xfrm>
            <a:off x="1253764" y="1275906"/>
            <a:ext cx="880144" cy="8934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1a</a:t>
            </a:r>
          </a:p>
        </p:txBody>
      </p:sp>
    </p:spTree>
    <p:extLst>
      <p:ext uri="{BB962C8B-B14F-4D97-AF65-F5344CB8AC3E}">
        <p14:creationId xmlns:p14="http://schemas.microsoft.com/office/powerpoint/2010/main" val="3748101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163AE9-E58C-864A-9B6E-17C76BEFB0C0}"/>
              </a:ext>
            </a:extLst>
          </p:cNvPr>
          <p:cNvSpPr/>
          <p:nvPr/>
        </p:nvSpPr>
        <p:spPr>
          <a:xfrm>
            <a:off x="136866" y="2434857"/>
            <a:ext cx="8754132" cy="322166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600" b="1">
              <a:solidFill>
                <a:schemeClr val="bg1"/>
              </a:solidFill>
            </a:endParaRPr>
          </a:p>
        </p:txBody>
      </p:sp>
      <p:sp>
        <p:nvSpPr>
          <p:cNvPr id="2" name="Title">
            <a:extLst>
              <a:ext uri="{FF2B5EF4-FFF2-40B4-BE49-F238E27FC236}">
                <a16:creationId xmlns:a16="http://schemas.microsoft.com/office/drawing/2014/main" id="{91EDB4FE-91AC-5845-B48B-6CF3B8E1C495}"/>
              </a:ext>
            </a:extLst>
          </p:cNvPr>
          <p:cNvSpPr>
            <a:spLocks noGrp="1"/>
          </p:cNvSpPr>
          <p:nvPr>
            <p:ph type="ctrTitle"/>
          </p:nvPr>
        </p:nvSpPr>
        <p:spPr>
          <a:xfrm>
            <a:off x="433213" y="294311"/>
            <a:ext cx="7195493" cy="498598"/>
          </a:xfrm>
        </p:spPr>
        <p:txBody>
          <a:bodyPr/>
          <a:lstStyle/>
          <a:p>
            <a:r>
              <a:rPr lang="en-US"/>
              <a:t>Data Cleaning Process</a:t>
            </a:r>
          </a:p>
        </p:txBody>
      </p:sp>
      <p:graphicFrame>
        <p:nvGraphicFramePr>
          <p:cNvPr id="25" name="Table 25">
            <a:extLst>
              <a:ext uri="{FF2B5EF4-FFF2-40B4-BE49-F238E27FC236}">
                <a16:creationId xmlns:a16="http://schemas.microsoft.com/office/drawing/2014/main" id="{9C092F05-6F1E-4570-A397-58BF0BEE0AA0}"/>
              </a:ext>
            </a:extLst>
          </p:cNvPr>
          <p:cNvGraphicFramePr>
            <a:graphicFrameLocks noGrp="1"/>
          </p:cNvGraphicFramePr>
          <p:nvPr>
            <p:extLst>
              <p:ext uri="{D42A27DB-BD31-4B8C-83A1-F6EECF244321}">
                <p14:modId xmlns:p14="http://schemas.microsoft.com/office/powerpoint/2010/main" val="1376845790"/>
              </p:ext>
            </p:extLst>
          </p:nvPr>
        </p:nvGraphicFramePr>
        <p:xfrm>
          <a:off x="4722829" y="2702152"/>
          <a:ext cx="4017389" cy="2486132"/>
        </p:xfrm>
        <a:graphic>
          <a:graphicData uri="http://schemas.openxmlformats.org/drawingml/2006/table">
            <a:tbl>
              <a:tblPr firstRow="1" bandRow="1">
                <a:tableStyleId>{5C22544A-7EE6-4342-B048-85BDC9FD1C3A}</a:tableStyleId>
              </a:tblPr>
              <a:tblGrid>
                <a:gridCol w="1282045">
                  <a:extLst>
                    <a:ext uri="{9D8B030D-6E8A-4147-A177-3AD203B41FA5}">
                      <a16:colId xmlns:a16="http://schemas.microsoft.com/office/drawing/2014/main" val="3611387588"/>
                    </a:ext>
                  </a:extLst>
                </a:gridCol>
                <a:gridCol w="961534">
                  <a:extLst>
                    <a:ext uri="{9D8B030D-6E8A-4147-A177-3AD203B41FA5}">
                      <a16:colId xmlns:a16="http://schemas.microsoft.com/office/drawing/2014/main" val="641597539"/>
                    </a:ext>
                  </a:extLst>
                </a:gridCol>
                <a:gridCol w="1773810">
                  <a:extLst>
                    <a:ext uri="{9D8B030D-6E8A-4147-A177-3AD203B41FA5}">
                      <a16:colId xmlns:a16="http://schemas.microsoft.com/office/drawing/2014/main" val="1266416733"/>
                    </a:ext>
                  </a:extLst>
                </a:gridCol>
              </a:tblGrid>
              <a:tr h="644552">
                <a:tc>
                  <a:txBody>
                    <a:bodyPr/>
                    <a:lstStyle/>
                    <a:p>
                      <a:pPr algn="ctr"/>
                      <a:endParaRPr lang="en-US" sz="800"/>
                    </a:p>
                    <a:p>
                      <a:pPr algn="ctr"/>
                      <a:r>
                        <a:rPr lang="en-US"/>
                        <a:t>Column</a:t>
                      </a:r>
                    </a:p>
                  </a:txBody>
                  <a:tcPr/>
                </a:tc>
                <a:tc>
                  <a:txBody>
                    <a:bodyPr/>
                    <a:lstStyle/>
                    <a:p>
                      <a:pPr algn="ctr"/>
                      <a:r>
                        <a:rPr lang="en-US"/>
                        <a:t>Null Count</a:t>
                      </a:r>
                    </a:p>
                  </a:txBody>
                  <a:tcPr/>
                </a:tc>
                <a:tc>
                  <a:txBody>
                    <a:bodyPr/>
                    <a:lstStyle/>
                    <a:p>
                      <a:pPr algn="ctr"/>
                      <a:r>
                        <a:rPr lang="en-US"/>
                        <a:t>Method to replace</a:t>
                      </a:r>
                    </a:p>
                  </a:txBody>
                  <a:tcPr/>
                </a:tc>
                <a:extLst>
                  <a:ext uri="{0D108BD9-81ED-4DB2-BD59-A6C34878D82A}">
                    <a16:rowId xmlns:a16="http://schemas.microsoft.com/office/drawing/2014/main" val="4087997922"/>
                  </a:ext>
                </a:extLst>
              </a:tr>
              <a:tr h="368316">
                <a:tc>
                  <a:txBody>
                    <a:bodyPr/>
                    <a:lstStyle/>
                    <a:p>
                      <a:r>
                        <a:rPr lang="en-US"/>
                        <a:t>Profit</a:t>
                      </a:r>
                    </a:p>
                  </a:txBody>
                  <a:tcPr/>
                </a:tc>
                <a:tc>
                  <a:txBody>
                    <a:bodyPr/>
                    <a:lstStyle/>
                    <a:p>
                      <a:pPr algn="ctr"/>
                      <a:r>
                        <a:rPr lang="en-US"/>
                        <a:t>2</a:t>
                      </a:r>
                    </a:p>
                  </a:txBody>
                  <a:tcPr/>
                </a:tc>
                <a:tc>
                  <a:txBody>
                    <a:bodyPr/>
                    <a:lstStyle/>
                    <a:p>
                      <a:r>
                        <a:rPr lang="en-US"/>
                        <a:t>Dropped rows</a:t>
                      </a:r>
                    </a:p>
                  </a:txBody>
                  <a:tcPr/>
                </a:tc>
                <a:extLst>
                  <a:ext uri="{0D108BD9-81ED-4DB2-BD59-A6C34878D82A}">
                    <a16:rowId xmlns:a16="http://schemas.microsoft.com/office/drawing/2014/main" val="2971636563"/>
                  </a:ext>
                </a:extLst>
              </a:tr>
              <a:tr h="368316">
                <a:tc>
                  <a:txBody>
                    <a:bodyPr/>
                    <a:lstStyle/>
                    <a:p>
                      <a:r>
                        <a:rPr lang="en-US"/>
                        <a:t>Newcomer</a:t>
                      </a:r>
                    </a:p>
                  </a:txBody>
                  <a:tcPr/>
                </a:tc>
                <a:tc>
                  <a:txBody>
                    <a:bodyPr/>
                    <a:lstStyle/>
                    <a:p>
                      <a:pPr algn="ctr"/>
                      <a:r>
                        <a:rPr lang="en-US"/>
                        <a:t>500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Replaced by N/A</a:t>
                      </a:r>
                    </a:p>
                  </a:txBody>
                  <a:tcPr/>
                </a:tc>
                <a:extLst>
                  <a:ext uri="{0D108BD9-81ED-4DB2-BD59-A6C34878D82A}">
                    <a16:rowId xmlns:a16="http://schemas.microsoft.com/office/drawing/2014/main" val="1840358256"/>
                  </a:ext>
                </a:extLst>
              </a:tr>
              <a:tr h="368316">
                <a:tc>
                  <a:txBody>
                    <a:bodyPr/>
                    <a:lstStyle/>
                    <a:p>
                      <a:r>
                        <a:rPr lang="en-US"/>
                        <a:t>CEO</a:t>
                      </a:r>
                    </a:p>
                  </a:txBody>
                  <a:tcPr/>
                </a:tc>
                <a:tc>
                  <a:txBody>
                    <a:bodyPr/>
                    <a:lstStyle/>
                    <a:p>
                      <a:pPr algn="ctr"/>
                      <a:r>
                        <a:rPr lang="en-US"/>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Replaced by N/A</a:t>
                      </a:r>
                    </a:p>
                  </a:txBody>
                  <a:tcPr/>
                </a:tc>
                <a:extLst>
                  <a:ext uri="{0D108BD9-81ED-4DB2-BD59-A6C34878D82A}">
                    <a16:rowId xmlns:a16="http://schemas.microsoft.com/office/drawing/2014/main" val="2078168009"/>
                  </a:ext>
                </a:extLst>
              </a:tr>
              <a:tr h="368316">
                <a:tc>
                  <a:txBody>
                    <a:bodyPr/>
                    <a:lstStyle/>
                    <a:p>
                      <a:r>
                        <a:rPr lang="en-US"/>
                        <a:t>Ticker</a:t>
                      </a:r>
                    </a:p>
                  </a:txBody>
                  <a:tcPr/>
                </a:tc>
                <a:tc>
                  <a:txBody>
                    <a:bodyPr/>
                    <a:lstStyle/>
                    <a:p>
                      <a:pPr algn="ctr"/>
                      <a:r>
                        <a:rPr lang="en-US"/>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Replaced by N/A</a:t>
                      </a:r>
                    </a:p>
                  </a:txBody>
                  <a:tcPr/>
                </a:tc>
                <a:extLst>
                  <a:ext uri="{0D108BD9-81ED-4DB2-BD59-A6C34878D82A}">
                    <a16:rowId xmlns:a16="http://schemas.microsoft.com/office/drawing/2014/main" val="1124656547"/>
                  </a:ext>
                </a:extLst>
              </a:tr>
              <a:tr h="368316">
                <a:tc>
                  <a:txBody>
                    <a:bodyPr/>
                    <a:lstStyle/>
                    <a:p>
                      <a:r>
                        <a:rPr lang="en-US"/>
                        <a:t>Market Cap</a:t>
                      </a:r>
                    </a:p>
                  </a:txBody>
                  <a:tcPr/>
                </a:tc>
                <a:tc>
                  <a:txBody>
                    <a:bodyPr/>
                    <a:lstStyle/>
                    <a:p>
                      <a:pPr algn="ctr"/>
                      <a:r>
                        <a:rPr lang="en-US"/>
                        <a:t>40</a:t>
                      </a:r>
                    </a:p>
                  </a:txBody>
                  <a:tcPr/>
                </a:tc>
                <a:tc>
                  <a:txBody>
                    <a:bodyPr/>
                    <a:lstStyle/>
                    <a:p>
                      <a:r>
                        <a:rPr lang="en-US"/>
                        <a:t>Replaced by 0</a:t>
                      </a:r>
                    </a:p>
                  </a:txBody>
                  <a:tcPr/>
                </a:tc>
                <a:extLst>
                  <a:ext uri="{0D108BD9-81ED-4DB2-BD59-A6C34878D82A}">
                    <a16:rowId xmlns:a16="http://schemas.microsoft.com/office/drawing/2014/main" val="186198992"/>
                  </a:ext>
                </a:extLst>
              </a:tr>
            </a:tbl>
          </a:graphicData>
        </a:graphic>
      </p:graphicFrame>
      <p:pic>
        <p:nvPicPr>
          <p:cNvPr id="27" name="Picture 26">
            <a:extLst>
              <a:ext uri="{FF2B5EF4-FFF2-40B4-BE49-F238E27FC236}">
                <a16:creationId xmlns:a16="http://schemas.microsoft.com/office/drawing/2014/main" id="{F4E0017A-F7BE-4B3C-AC6F-AEABE3550A15}"/>
              </a:ext>
            </a:extLst>
          </p:cNvPr>
          <p:cNvPicPr>
            <a:picLocks noChangeAspect="1"/>
          </p:cNvPicPr>
          <p:nvPr/>
        </p:nvPicPr>
        <p:blipFill>
          <a:blip r:embed="rId3"/>
          <a:stretch>
            <a:fillRect/>
          </a:stretch>
        </p:blipFill>
        <p:spPr>
          <a:xfrm>
            <a:off x="253002" y="2702152"/>
            <a:ext cx="4092756" cy="2486025"/>
          </a:xfrm>
          <a:prstGeom prst="rect">
            <a:avLst/>
          </a:prstGeom>
          <a:ln>
            <a:solidFill>
              <a:schemeClr val="tx2"/>
            </a:solidFill>
          </a:ln>
        </p:spPr>
      </p:pic>
      <p:sp>
        <p:nvSpPr>
          <p:cNvPr id="28" name="Slide Number">
            <a:extLst>
              <a:ext uri="{FF2B5EF4-FFF2-40B4-BE49-F238E27FC236}">
                <a16:creationId xmlns:a16="http://schemas.microsoft.com/office/drawing/2014/main" id="{AFE46B95-8E94-424B-94B0-D31D4F393CE6}"/>
              </a:ext>
            </a:extLst>
          </p:cNvPr>
          <p:cNvSpPr>
            <a:spLocks noGrp="1"/>
          </p:cNvSpPr>
          <p:nvPr>
            <p:ph type="sldNum" sz="quarter" idx="4"/>
          </p:nvPr>
        </p:nvSpPr>
        <p:spPr>
          <a:xfrm>
            <a:off x="8474334" y="6181281"/>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Acumin Pro Semibold" panose="020B0504020202020204" pitchFamily="34" charset="77"/>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en-US" sz="1000" b="1" i="0" u="none" strike="noStrike" kern="1200" cap="none" spc="0" normalizeH="0" baseline="0" noProof="0">
              <a:ln>
                <a:noFill/>
              </a:ln>
              <a:solidFill>
                <a:srgbClr val="000000"/>
              </a:solidFill>
              <a:effectLst/>
              <a:uLnTx/>
              <a:uFillTx/>
              <a:latin typeface="Acumin Pro Semibold" panose="020B0504020202020204" pitchFamily="34" charset="77"/>
              <a:ea typeface="+mn-ea"/>
              <a:cs typeface="+mn-cs"/>
            </a:endParaRPr>
          </a:p>
        </p:txBody>
      </p:sp>
      <p:grpSp>
        <p:nvGrpSpPr>
          <p:cNvPr id="17" name="Group 16">
            <a:extLst>
              <a:ext uri="{FF2B5EF4-FFF2-40B4-BE49-F238E27FC236}">
                <a16:creationId xmlns:a16="http://schemas.microsoft.com/office/drawing/2014/main" id="{65DF036A-CF00-2B45-911E-E7C3D2CA8A91}"/>
              </a:ext>
            </a:extLst>
          </p:cNvPr>
          <p:cNvGrpSpPr/>
          <p:nvPr/>
        </p:nvGrpSpPr>
        <p:grpSpPr>
          <a:xfrm>
            <a:off x="2371902" y="1275906"/>
            <a:ext cx="5150688" cy="850597"/>
            <a:chOff x="1769664" y="133145"/>
            <a:chExt cx="4859988" cy="964803"/>
          </a:xfrm>
        </p:grpSpPr>
        <p:sp>
          <p:nvSpPr>
            <p:cNvPr id="18" name="Rectangle: Top Corners Rounded 5">
              <a:extLst>
                <a:ext uri="{FF2B5EF4-FFF2-40B4-BE49-F238E27FC236}">
                  <a16:creationId xmlns:a16="http://schemas.microsoft.com/office/drawing/2014/main" id="{FE6D016A-A736-4C46-9613-3F78B305C9B3}"/>
                </a:ext>
              </a:extLst>
            </p:cNvPr>
            <p:cNvSpPr/>
            <p:nvPr/>
          </p:nvSpPr>
          <p:spPr>
            <a:xfrm rot="5400000">
              <a:off x="3717256" y="-1814447"/>
              <a:ext cx="964803" cy="48599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tangle: Top Corners Rounded 4">
              <a:extLst>
                <a:ext uri="{FF2B5EF4-FFF2-40B4-BE49-F238E27FC236}">
                  <a16:creationId xmlns:a16="http://schemas.microsoft.com/office/drawing/2014/main" id="{A9C40CDF-5F0D-9E45-8EE3-1A74BD8233B4}"/>
                </a:ext>
              </a:extLst>
            </p:cNvPr>
            <p:cNvSpPr txBox="1"/>
            <p:nvPr/>
          </p:nvSpPr>
          <p:spPr>
            <a:xfrm>
              <a:off x="1769664" y="180243"/>
              <a:ext cx="4812890" cy="8706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18415" rIns="18415" bIns="18415" numCol="1" spcCol="1270" anchor="ctr" anchorCtr="0">
              <a:noAutofit/>
            </a:bodyPr>
            <a:lstStyle/>
            <a:p>
              <a:pPr marL="0" lvl="1" algn="ctr" defTabSz="1289050">
                <a:lnSpc>
                  <a:spcPct val="90000"/>
                </a:lnSpc>
                <a:spcBef>
                  <a:spcPct val="0"/>
                </a:spcBef>
                <a:spcAft>
                  <a:spcPct val="15000"/>
                </a:spcAft>
              </a:pPr>
              <a:r>
                <a:rPr lang="en-US" sz="2400" kern="1200"/>
                <a:t>Replacement Methodology</a:t>
              </a:r>
            </a:p>
          </p:txBody>
        </p:sp>
      </p:grpSp>
      <p:sp>
        <p:nvSpPr>
          <p:cNvPr id="20" name="Freeform: Shape 7">
            <a:extLst>
              <a:ext uri="{FF2B5EF4-FFF2-40B4-BE49-F238E27FC236}">
                <a16:creationId xmlns:a16="http://schemas.microsoft.com/office/drawing/2014/main" id="{CAD5DC9B-85D3-454E-A4E0-471A0793119B}"/>
              </a:ext>
            </a:extLst>
          </p:cNvPr>
          <p:cNvSpPr/>
          <p:nvPr/>
        </p:nvSpPr>
        <p:spPr>
          <a:xfrm>
            <a:off x="1253764" y="1275906"/>
            <a:ext cx="880144" cy="893412"/>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538559" rIns="19050" bIns="538559" numCol="1" spcCol="1270" anchor="ctr" anchorCtr="0">
            <a:noAutofit/>
          </a:bodyPr>
          <a:lstStyle/>
          <a:p>
            <a:pPr marL="0" lvl="0" indent="0" algn="ctr" defTabSz="1333500">
              <a:lnSpc>
                <a:spcPct val="90000"/>
              </a:lnSpc>
              <a:spcBef>
                <a:spcPct val="0"/>
              </a:spcBef>
              <a:spcAft>
                <a:spcPct val="35000"/>
              </a:spcAft>
              <a:buNone/>
            </a:pPr>
            <a:r>
              <a:rPr lang="en-US" sz="3000" kern="1200"/>
              <a:t>1b</a:t>
            </a:r>
          </a:p>
        </p:txBody>
      </p:sp>
    </p:spTree>
    <p:extLst>
      <p:ext uri="{BB962C8B-B14F-4D97-AF65-F5344CB8AC3E}">
        <p14:creationId xmlns:p14="http://schemas.microsoft.com/office/powerpoint/2010/main" val="2879843615"/>
      </p:ext>
    </p:extLst>
  </p:cSld>
  <p:clrMapOvr>
    <a:masterClrMapping/>
  </p:clrMapOvr>
</p:sld>
</file>

<file path=ppt/theme/theme1.xml><?xml version="1.0" encoding="utf-8"?>
<a:theme xmlns:a="http://schemas.openxmlformats.org/drawingml/2006/main" name="Parcel">
  <a:themeElements>
    <a:clrScheme name="Purdue Brand Color Theme">
      <a:dk1>
        <a:srgbClr val="000000"/>
      </a:dk1>
      <a:lt1>
        <a:srgbClr val="FFFFFF"/>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3" id="{9EC61938-7743-4C45-BFAB-82C1009BF999}" vid="{52D408E6-5DAB-4332-A911-38F15A3397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0</TotalTime>
  <Words>1462</Words>
  <Application>Microsoft Office PowerPoint</Application>
  <PresentationFormat>On-screen Show (4:3)</PresentationFormat>
  <Paragraphs>338</Paragraphs>
  <Slides>45</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Acumin Pro</vt:lpstr>
      <vt:lpstr>Acumin Pro ExtraCondensed</vt:lpstr>
      <vt:lpstr>Acumin Pro Medium</vt:lpstr>
      <vt:lpstr>Acumin Pro Semibold</vt:lpstr>
      <vt:lpstr>Acumin Pro SemiCondensed</vt:lpstr>
      <vt:lpstr>Arial</vt:lpstr>
      <vt:lpstr>Calibri</vt:lpstr>
      <vt:lpstr>Gill Sans MT</vt:lpstr>
      <vt:lpstr>United Sans Cond Medium</vt:lpstr>
      <vt:lpstr>United Sans Ext Medium</vt:lpstr>
      <vt:lpstr>Wingdings</vt:lpstr>
      <vt:lpstr>Parcel</vt:lpstr>
      <vt:lpstr>Fortune 1000 company analysis</vt:lpstr>
      <vt:lpstr>Team Brief</vt:lpstr>
      <vt:lpstr>Agenda</vt:lpstr>
      <vt:lpstr>Introduction and Problem Statement</vt:lpstr>
      <vt:lpstr>Roadmap of Problem Breakdown</vt:lpstr>
      <vt:lpstr>Variables Description and Information</vt:lpstr>
      <vt:lpstr>Data Cleaning Description</vt:lpstr>
      <vt:lpstr>Data Cleaning Process</vt:lpstr>
      <vt:lpstr>Data Cleaning Process</vt:lpstr>
      <vt:lpstr>Data Cleaning Process</vt:lpstr>
      <vt:lpstr>Exploratory Data Analysis</vt:lpstr>
      <vt:lpstr>Categorical variable : Pie charts</vt:lpstr>
      <vt:lpstr>Numerical Variable : Descriptive Summary</vt:lpstr>
      <vt:lpstr>Market Cap Distinction</vt:lpstr>
      <vt:lpstr>Numerical Variable : Box Plots (Revenue)</vt:lpstr>
      <vt:lpstr>Numerical Variable : Box Plots (Profit)</vt:lpstr>
      <vt:lpstr>Analysis Methods Used</vt:lpstr>
      <vt:lpstr>Geographical Analysis (State Summary)</vt:lpstr>
      <vt:lpstr>State Wise Company Count</vt:lpstr>
      <vt:lpstr>Top 20 states with Average Revenue</vt:lpstr>
      <vt:lpstr>Top 20 states with Average Profit</vt:lpstr>
      <vt:lpstr>Top 20 states with Avg # of Employees</vt:lpstr>
      <vt:lpstr>Scatter Plot </vt:lpstr>
      <vt:lpstr>Scatter Plot </vt:lpstr>
      <vt:lpstr>Heat Map </vt:lpstr>
      <vt:lpstr>Newcomer Analysis </vt:lpstr>
      <vt:lpstr>Newcomer Analysis </vt:lpstr>
      <vt:lpstr>Sector Wise Analysis</vt:lpstr>
      <vt:lpstr>Sector Wise Analysis</vt:lpstr>
      <vt:lpstr>Sector Wise Analysis</vt:lpstr>
      <vt:lpstr>Sector Wise Analysis</vt:lpstr>
      <vt:lpstr>Sector Wise Analysis</vt:lpstr>
      <vt:lpstr>Sector Wise Analysis</vt:lpstr>
      <vt:lpstr>Regression Analysis Workflow </vt:lpstr>
      <vt:lpstr>Pre-processing : Encoding Categorical Values</vt:lpstr>
      <vt:lpstr>Removing Unused columns</vt:lpstr>
      <vt:lpstr>Train-Test split</vt:lpstr>
      <vt:lpstr>Scaling numerical independent variables</vt:lpstr>
      <vt:lpstr>Model Training and Fit</vt:lpstr>
      <vt:lpstr>Result Analysis</vt:lpstr>
      <vt:lpstr>Regression Plot</vt:lpstr>
      <vt:lpstr>Insights and Next Steps</vt:lpstr>
      <vt:lpstr>Appendix</vt:lpstr>
      <vt:lpstr>Top 20 states with # of companies </vt:lpstr>
      <vt:lpstr>Numerical Variable : Histograms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Bhatt, Prachi</dc:creator>
  <cp:keywords/>
  <dc:description/>
  <cp:lastModifiedBy>Vinod Iyer</cp:lastModifiedBy>
  <cp:revision>5</cp:revision>
  <dcterms:created xsi:type="dcterms:W3CDTF">2021-09-13T22:56:51Z</dcterms:created>
  <dcterms:modified xsi:type="dcterms:W3CDTF">2022-04-29T20:10:54Z</dcterms:modified>
  <cp:category/>
</cp:coreProperties>
</file>